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12"/>
  </p:notesMasterIdLst>
  <p:sldIdLst>
    <p:sldId id="256" r:id="rId2"/>
    <p:sldId id="420" r:id="rId3"/>
    <p:sldId id="421" r:id="rId4"/>
    <p:sldId id="423" r:id="rId5"/>
    <p:sldId id="425" r:id="rId6"/>
    <p:sldId id="426" r:id="rId7"/>
    <p:sldId id="427" r:id="rId8"/>
    <p:sldId id="428" r:id="rId9"/>
    <p:sldId id="429" r:id="rId10"/>
    <p:sldId id="430" r:id="rId11"/>
  </p:sldIdLst>
  <p:sldSz cx="9144000" cy="6858000" type="screen4x3"/>
  <p:notesSz cx="6797675" cy="987425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/>
        <a:ea typeface="굴림"/>
        <a:cs typeface="+mn-cs"/>
      </a:defRPr>
    </a:lvl5pPr>
    <a:lvl6pPr marL="22860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6pPr>
    <a:lvl7pPr marL="27432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7pPr>
    <a:lvl8pPr marL="32004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8pPr>
    <a:lvl9pPr marL="3657600" algn="l" defTabSz="914400" rtl="0" eaLnBrk="1" latinLnBrk="1" hangingPunct="1">
      <a:defRPr kumimoji="1" sz="2400" kern="1200">
        <a:solidFill>
          <a:schemeClr val="tx1"/>
        </a:solidFill>
        <a:latin typeface="Times New Roman"/>
        <a:ea typeface="굴림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10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배찬민" initials="배" lastIdx="0" clrIdx="0"/>
  <p:cmAuthor id="2" name="lg" initials="l" lastIdx="2" clrIdx="1">
    <p:extLst>
      <p:ext uri="{19B8F6BF-5375-455C-9EA6-DF929625EA0E}">
        <p15:presenceInfo xmlns:p15="http://schemas.microsoft.com/office/powerpoint/2012/main" xmlns="" userId="l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00CC99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49" autoAdjust="0"/>
    <p:restoredTop sz="94614" autoAdjust="0"/>
  </p:normalViewPr>
  <p:slideViewPr>
    <p:cSldViewPr>
      <p:cViewPr varScale="1">
        <p:scale>
          <a:sx n="116" d="100"/>
          <a:sy n="116" d="100"/>
        </p:scale>
        <p:origin x="-161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4" d="100"/>
          <a:sy n="64" d="100"/>
        </p:scale>
        <p:origin x="-3432" y="-102"/>
      </p:cViewPr>
      <p:guideLst>
        <p:guide orient="horz" pos="3110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778" y="1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/>
          <a:lstStyle>
            <a:lvl1pPr algn="r">
              <a:defRPr sz="1200"/>
            </a:lvl1pPr>
          </a:lstStyle>
          <a:p>
            <a:fld id="{57764B8E-7EC0-4B59-8DA5-E04CAE3DB5F2}" type="datetimeFigureOut">
              <a:rPr lang="ko-KR" altLang="en-US" smtClean="0"/>
              <a:t>2019-08-13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39775"/>
            <a:ext cx="4937125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264" tIns="44632" rIns="89264" bIns="44632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459" y="4690502"/>
            <a:ext cx="5438759" cy="4443878"/>
          </a:xfrm>
          <a:prstGeom prst="rect">
            <a:avLst/>
          </a:prstGeom>
        </p:spPr>
        <p:txBody>
          <a:bodyPr vert="horz" lIns="89264" tIns="44632" rIns="89264" bIns="44632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1" y="9379453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778" y="9379453"/>
            <a:ext cx="2945350" cy="493247"/>
          </a:xfrm>
          <a:prstGeom prst="rect">
            <a:avLst/>
          </a:prstGeom>
        </p:spPr>
        <p:txBody>
          <a:bodyPr vert="horz" lIns="89264" tIns="44632" rIns="89264" bIns="44632" rtlCol="0" anchor="b"/>
          <a:lstStyle>
            <a:lvl1pPr algn="r">
              <a:defRPr sz="1200"/>
            </a:lvl1pPr>
          </a:lstStyle>
          <a:p>
            <a:fld id="{420F09F9-D812-4758-8566-A65BCCCBDD8F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580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ko-KR" altLang="en-US"/>
          </a:p>
        </p:txBody>
      </p:sp>
      <p:sp>
        <p:nvSpPr>
          <p:cNvPr id="5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6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7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5120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685800" y="1752600"/>
            <a:ext cx="7772400" cy="1981200"/>
          </a:xfrm>
        </p:spPr>
        <p:txBody>
          <a:bodyPr anchor="ctr" anchorCtr="1">
            <a:normAutofit/>
          </a:bodyPr>
          <a:lstStyle>
            <a:lvl1pPr algn="ctr">
              <a:defRPr/>
            </a:lvl1pPr>
          </a:lstStyle>
          <a:p>
            <a:r>
              <a:rPr lang="ko-KR" altLang="en-US" dirty="0"/>
              <a:t>세미나 제목</a:t>
            </a:r>
            <a:endParaRPr lang="en-US" altLang="ko-KR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ko-KR" altLang="en-US" dirty="0"/>
              <a:t>소속</a:t>
            </a:r>
            <a:r>
              <a:rPr lang="en-US" altLang="ko-KR" dirty="0"/>
              <a:t>/</a:t>
            </a:r>
            <a:r>
              <a:rPr lang="ko-KR" altLang="en-US" dirty="0"/>
              <a:t>날짜</a:t>
            </a:r>
            <a:r>
              <a:rPr lang="en-US" altLang="ko-KR" dirty="0"/>
              <a:t>/</a:t>
            </a:r>
            <a:r>
              <a:rPr lang="ko-KR" altLang="en-US" dirty="0"/>
              <a:t>이름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굴림" charset="-127"/>
              </a:defRPr>
            </a:lvl1pPr>
          </a:lstStyle>
          <a:p>
            <a:pPr>
              <a:defRPr/>
            </a:pPr>
            <a:fld id="{87A7431B-603E-467D-882E-3062B6363ECA}" type="slidenum">
              <a:rPr lang="en-US" altLang="ko-KR" smtClean="0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2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4" name="Text Box 15"/>
          <p:cNvSpPr txBox="1">
            <a:spLocks noChangeArrowheads="1"/>
          </p:cNvSpPr>
          <p:nvPr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5" name="Picture 1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16" name="Rectangle 4"/>
          <p:cNvSpPr>
            <a:spLocks noChangeArrowheads="1"/>
          </p:cNvSpPr>
          <p:nvPr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7" name="Rectangle 5"/>
          <p:cNvSpPr>
            <a:spLocks noChangeArrowheads="1"/>
          </p:cNvSpPr>
          <p:nvPr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18" name="Text Box 14"/>
          <p:cNvSpPr txBox="1">
            <a:spLocks noChangeArrowheads="1"/>
          </p:cNvSpPr>
          <p:nvPr userDrawn="1"/>
        </p:nvSpPr>
        <p:spPr bwMode="auto"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19" name="Text Box 15"/>
          <p:cNvSpPr txBox="1">
            <a:spLocks noChangeArrowheads="1"/>
          </p:cNvSpPr>
          <p:nvPr userDrawn="1"/>
        </p:nvSpPr>
        <p:spPr bwMode="auto"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20" name="Picture 16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 lim="800000"/>
            <a:headEnd/>
            <a:tailEnd/>
          </a:ln>
        </p:spPr>
      </p:pic>
      <p:sp>
        <p:nvSpPr>
          <p:cNvPr id="21" name="Rectangle 4"/>
          <p:cNvSpPr>
            <a:spLocks noChangeArrowheads="1"/>
          </p:cNvSpPr>
          <p:nvPr userDrawn="1"/>
        </p:nvSpPr>
        <p:spPr>
          <a:xfrm>
            <a:off x="838200" y="1676400"/>
            <a:ext cx="7772400" cy="76200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  <p:sp>
        <p:nvSpPr>
          <p:cNvPr id="22" name="Rectangle 5"/>
          <p:cNvSpPr>
            <a:spLocks noChangeArrowheads="1"/>
          </p:cNvSpPr>
          <p:nvPr userDrawn="1"/>
        </p:nvSpPr>
        <p:spPr>
          <a:xfrm>
            <a:off x="1116013" y="3548063"/>
            <a:ext cx="7272337" cy="87312"/>
          </a:xfrm>
          <a:prstGeom prst="rect">
            <a:avLst/>
          </a:prstGeom>
          <a:solidFill>
            <a:srgbClr val="003E7C"/>
          </a:solidFill>
          <a:ln w="9525">
            <a:noFill/>
            <a:miter/>
          </a:ln>
        </p:spPr>
        <p:txBody>
          <a:bodyPr wrap="none" anchor="ctr"/>
          <a:lstStyle/>
          <a:p>
            <a:pPr algn="ctr"/>
            <a:endParaRPr lang="en-US" altLang="ko-KR">
              <a:solidFill>
                <a:schemeClr val="accent2"/>
              </a:solidFill>
              <a:latin typeface="굴림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859588" y="188913"/>
            <a:ext cx="2033587" cy="613568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755650" y="188913"/>
            <a:ext cx="5951538" cy="613568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 dirty="0">
                <a:latin typeface="Arial"/>
                <a:ea typeface="굴림"/>
              </a:rPr>
              <a:t>Please contact :</a:t>
            </a:r>
          </a:p>
          <a:p>
            <a:endParaRPr lang="en-US" altLang="ko-KR" sz="1800" b="1" dirty="0">
              <a:latin typeface="Arial"/>
              <a:ea typeface="굴림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김익환</a:t>
            </a:r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 dirty="0">
                <a:latin typeface="HY헤드라인M"/>
                <a:ea typeface="HY헤드라인M"/>
              </a:rPr>
              <a:t>멀티미디어관 </a:t>
            </a:r>
            <a:r>
              <a:rPr lang="en-US" altLang="ko-KR" sz="1800" b="1" dirty="0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en-US" altLang="ko-KR" sz="1800" b="1" dirty="0">
                <a:latin typeface="Arial"/>
                <a:ea typeface="굴림"/>
              </a:rPr>
              <a:t>Email : dlrghks2090@naver.com</a:t>
            </a:r>
            <a:endParaRPr lang="ko-KR" altLang="en-US" sz="1800" b="1" dirty="0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55650" y="158820"/>
            <a:ext cx="8137525" cy="707886"/>
          </a:xfrm>
        </p:spPr>
        <p:txBody>
          <a:bodyPr>
            <a:no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b="0"/>
            </a:lvl1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28675" y="1052513"/>
            <a:ext cx="3919538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900613" y="1052513"/>
            <a:ext cx="3919537" cy="5272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ko-KR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2"/>
          <p:cNvSpPr>
            <a:spLocks noChangeArrowheads="1"/>
          </p:cNvSpPr>
          <p:nvPr/>
        </p:nvSpPr>
        <p:spPr bwMode="gray">
          <a:xfrm>
            <a:off x="804863" y="1484313"/>
            <a:ext cx="8088312" cy="4892675"/>
          </a:xfrm>
          <a:prstGeom prst="ellipse">
            <a:avLst/>
          </a:prstGeom>
          <a:gradFill rotWithShape="0">
            <a:gsLst>
              <a:gs pos="0">
                <a:srgbClr val="FFFF99"/>
              </a:gs>
              <a:gs pos="100000">
                <a:srgbClr val="FFFFFF"/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</a:ln>
        </p:spPr>
        <p:txBody>
          <a:bodyPr wrap="none" anchor="ctr"/>
          <a:lstStyle/>
          <a:p>
            <a:pPr algn="ctr"/>
            <a:endParaRPr lang="ko-KR" altLang="en-US"/>
          </a:p>
        </p:txBody>
      </p:sp>
      <p:pic>
        <p:nvPicPr>
          <p:cNvPr id="4" name="Picture 4" descr="PE01962_"/>
          <p:cNvPicPr>
            <a:picLocks noChangeAspect="1" noChangeArrowheads="1"/>
          </p:cNvPicPr>
          <p:nvPr/>
        </p:nvPicPr>
        <p:blipFill rotWithShape="1">
          <a:blip r:embed="rId2" cstate="print"/>
          <a:srcRect/>
          <a:stretch>
            <a:fillRect/>
          </a:stretch>
        </p:blipFill>
        <p:spPr>
          <a:xfrm>
            <a:off x="1319213" y="3810000"/>
            <a:ext cx="2362200" cy="22415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" name="Text Box 5"/>
          <p:cNvSpPr txBox="1">
            <a:spLocks noChangeArrowheads="1"/>
          </p:cNvSpPr>
          <p:nvPr/>
        </p:nvSpPr>
        <p:spPr bwMode="gray">
          <a:xfrm>
            <a:off x="4643438" y="2468563"/>
            <a:ext cx="3961010" cy="2031325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CC99FF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/>
          </a:ln>
          <a:effectLst>
            <a:outerShdw dist="107763" dir="8100000" algn="ctr" rotWithShape="0">
              <a:srgbClr val="868686"/>
            </a:outerShdw>
          </a:effectLst>
        </p:spPr>
        <p:txBody>
          <a:bodyPr wrap="square">
            <a:spAutoFit/>
          </a:bodyPr>
          <a:lstStyle/>
          <a:p>
            <a:r>
              <a:rPr lang="en-US" altLang="ko-KR" sz="1800" b="1" dirty="0">
                <a:latin typeface="Arial"/>
                <a:ea typeface="굴림"/>
              </a:rPr>
              <a:t>Please contact :</a:t>
            </a:r>
          </a:p>
          <a:p>
            <a:endParaRPr lang="en-US" altLang="ko-KR" sz="1800" b="1" dirty="0">
              <a:latin typeface="Arial"/>
              <a:ea typeface="굴림"/>
            </a:endParaRPr>
          </a:p>
          <a:p>
            <a:r>
              <a:rPr lang="ko-KR" altLang="en-US" sz="1800" b="1">
                <a:latin typeface="HY헤드라인M"/>
                <a:ea typeface="HY헤드라인M"/>
              </a:rPr>
              <a:t>이한범</a:t>
            </a:r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ko-KR" altLang="en-US" sz="1800" b="1" dirty="0">
                <a:latin typeface="HY헤드라인M"/>
                <a:ea typeface="HY헤드라인M"/>
              </a:rPr>
              <a:t>순천향대학교 컴퓨터학부</a:t>
            </a:r>
          </a:p>
          <a:p>
            <a:r>
              <a:rPr lang="ko-KR" altLang="en-US" sz="1800" b="1" dirty="0">
                <a:latin typeface="HY헤드라인M"/>
                <a:ea typeface="HY헤드라인M"/>
              </a:rPr>
              <a:t>멀티미디어관 </a:t>
            </a:r>
            <a:r>
              <a:rPr lang="en-US" altLang="ko-KR" sz="1800" b="1" dirty="0">
                <a:latin typeface="HY헤드라인M"/>
                <a:ea typeface="HY헤드라인M"/>
              </a:rPr>
              <a:t>M606</a:t>
            </a:r>
          </a:p>
          <a:p>
            <a:endParaRPr lang="en-US" altLang="ko-KR" sz="1800" b="1" dirty="0">
              <a:latin typeface="HY헤드라인M"/>
              <a:ea typeface="HY헤드라인M"/>
            </a:endParaRPr>
          </a:p>
          <a:p>
            <a:r>
              <a:rPr lang="en-US" altLang="ko-KR" sz="1800" b="1">
                <a:latin typeface="Arial"/>
                <a:ea typeface="굴림"/>
              </a:rPr>
              <a:t>Email : vkak006@naver.com</a:t>
            </a:r>
            <a:endParaRPr lang="ko-KR" altLang="en-US" sz="1800" b="1" dirty="0">
              <a:latin typeface="Arial"/>
              <a:ea typeface="굴림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 userDrawn="1"/>
        </p:nvSpPr>
        <p:spPr>
          <a:xfrm>
            <a:off x="755576" y="116632"/>
            <a:ext cx="53285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4000" b="1" i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 rotWithShape="0">
                    <a:srgbClr val="000000">
                      <a:alpha val="40000"/>
                    </a:srgbClr>
                  </a:outerShdw>
                </a:effectLst>
                <a:latin typeface="+mn-ea"/>
                <a:cs typeface="Times New Roman"/>
              </a:rPr>
              <a:t>Question?</a:t>
            </a:r>
            <a:endParaRPr lang="ko-KR" altLang="en-US" sz="4000" b="1" i="1">
              <a:latin typeface="+mj-ea"/>
              <a:ea typeface="+mj-e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ko-KR" altLang="en-US" noProof="0"/>
              <a:t>그림을 추가하려면 아이콘을 클릭하십시오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>
          <a:xfrm>
            <a:off x="755650" y="188913"/>
            <a:ext cx="8137525" cy="647700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ctr" anchorCtr="0"/>
          <a:lstStyle/>
          <a:p>
            <a:pPr lvl="0"/>
            <a:r>
              <a:rPr lang="ko-KR" altLang="en-US"/>
              <a:t>마스터 제목 유형을 편집하려면 누르십시오</a:t>
            </a:r>
            <a:r>
              <a:rPr lang="en-US" altLang="ko-KR"/>
              <a:t>. 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8675" y="1052513"/>
            <a:ext cx="7991475" cy="5272087"/>
          </a:xfrm>
          <a:prstGeom prst="rect">
            <a:avLst/>
          </a:prstGeom>
          <a:noFill/>
          <a:ln w="9525">
            <a:noFill/>
            <a:miter/>
          </a:ln>
        </p:spPr>
        <p:txBody>
          <a:bodyPr vert="horz" wrap="square" lIns="91440" tIns="45720" rIns="91440" bIns="45720" anchor="t" anchorCtr="0"/>
          <a:lstStyle/>
          <a:p>
            <a:pPr lvl="0"/>
            <a:r>
              <a:rPr lang="ko-KR" altLang="en-US"/>
              <a:t>마스터 문자열 유형을 편집하려면 누르십시오</a:t>
            </a:r>
            <a:r>
              <a:rPr lang="en-US" altLang="ko-KR"/>
              <a:t>.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세째 수준</a:t>
            </a:r>
          </a:p>
          <a:p>
            <a:pPr lvl="3"/>
            <a:r>
              <a:rPr lang="ko-KR" altLang="en-US"/>
              <a:t>네째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0182" name="Rectangle 6"/>
          <p:cNvSpPr>
            <a:spLocks noChangeArrowheads="1"/>
          </p:cNvSpPr>
          <p:nvPr/>
        </p:nvSpPr>
        <p:spPr>
          <a:xfrm>
            <a:off x="684213" y="908050"/>
            <a:ext cx="8459787" cy="6985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000066"/>
              </a:gs>
            </a:gsLst>
            <a:lin ang="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84" name="Rectangle 8"/>
          <p:cNvSpPr>
            <a:spLocks noChangeArrowheads="1"/>
          </p:cNvSpPr>
          <p:nvPr/>
        </p:nvSpPr>
        <p:spPr>
          <a:xfrm>
            <a:off x="6988175" y="6477000"/>
            <a:ext cx="1905000" cy="38100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/>
          <a:lstStyle/>
          <a:p>
            <a:pPr algn="r"/>
            <a:fld id="{467224BF-58AA-4D3F-AC6F-AA05367478A1}" type="slidenum">
              <a:rPr lang="en-US" altLang="ko-KR" sz="1400"/>
              <a:pPr algn="r"/>
              <a:t>‹#›</a:t>
            </a:fld>
            <a:endParaRPr lang="en-US" altLang="ko-KR" sz="1400"/>
          </a:p>
        </p:txBody>
      </p:sp>
      <p:sp>
        <p:nvSpPr>
          <p:cNvPr id="50188" name="Rectangle 12"/>
          <p:cNvSpPr>
            <a:spLocks noChangeArrowheads="1"/>
          </p:cNvSpPr>
          <p:nvPr/>
        </p:nvSpPr>
        <p:spPr>
          <a:xfrm rot="5400000">
            <a:off x="-2432843" y="2432843"/>
            <a:ext cx="5334000" cy="468313"/>
          </a:xfrm>
          <a:prstGeom prst="rect">
            <a:avLst/>
          </a:prstGeom>
          <a:gradFill rotWithShape="0">
            <a:gsLst>
              <a:gs pos="0">
                <a:srgbClr val="000066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/>
          </a:ln>
          <a:effectLst/>
        </p:spPr>
        <p:txBody>
          <a:bodyPr wrap="none" anchor="ctr"/>
          <a:lstStyle/>
          <a:p>
            <a:pPr algn="ctr"/>
            <a:endParaRPr lang="ko-KR" altLang="en-US"/>
          </a:p>
        </p:txBody>
      </p:sp>
      <p:sp>
        <p:nvSpPr>
          <p:cNvPr id="50195" name="Text Box 19"/>
          <p:cNvSpPr txBox="1">
            <a:spLocks noChangeArrowheads="1"/>
          </p:cNvSpPr>
          <p:nvPr/>
        </p:nvSpPr>
        <p:spPr>
          <a:xfrm rot="16200000">
            <a:off x="-1194593" y="1250156"/>
            <a:ext cx="2808288" cy="396875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2000" b="1" i="1">
                <a:solidFill>
                  <a:srgbClr val="000066"/>
                </a:solidFill>
              </a:rPr>
              <a:t>Computer System</a:t>
            </a:r>
            <a:r>
              <a:rPr lang="en-US" altLang="ko-KR" sz="2000" b="1" i="1">
                <a:solidFill>
                  <a:srgbClr val="0000FF"/>
                </a:solidFill>
              </a:rPr>
              <a:t>  </a:t>
            </a:r>
            <a:r>
              <a:rPr lang="en-US" altLang="ko-KR" sz="2000" b="1" i="1">
                <a:solidFill>
                  <a:schemeClr val="bg1"/>
                </a:solidFill>
              </a:rPr>
              <a:t>Lab.</a:t>
            </a:r>
          </a:p>
        </p:txBody>
      </p:sp>
      <p:sp>
        <p:nvSpPr>
          <p:cNvPr id="50196" name="Text Box 20"/>
          <p:cNvSpPr txBox="1">
            <a:spLocks noChangeArrowheads="1"/>
          </p:cNvSpPr>
          <p:nvPr/>
        </p:nvSpPr>
        <p:spPr>
          <a:xfrm rot="16200000">
            <a:off x="-373062" y="5205413"/>
            <a:ext cx="1295400" cy="336550"/>
          </a:xfrm>
          <a:prstGeom prst="rect">
            <a:avLst/>
          </a:prstGeom>
          <a:noFill/>
          <a:ln w="9525">
            <a:noFill/>
            <a:miter/>
          </a:ln>
          <a:effectLst/>
        </p:spPr>
        <p:txBody>
          <a:bodyPr>
            <a:spAutoFit/>
          </a:bodyPr>
          <a:lstStyle/>
          <a:p>
            <a:pPr algn="ctr"/>
            <a:r>
              <a:rPr lang="en-US" altLang="ko-KR" sz="1600" b="1" i="1">
                <a:solidFill>
                  <a:srgbClr val="000066"/>
                </a:solidFill>
              </a:rPr>
              <a:t>University</a:t>
            </a:r>
            <a:endParaRPr lang="en-US" altLang="ko-KR" sz="1600" b="1" i="1">
              <a:solidFill>
                <a:schemeClr val="bg1"/>
              </a:solidFill>
            </a:endParaRPr>
          </a:p>
        </p:txBody>
      </p:sp>
      <p:pic>
        <p:nvPicPr>
          <p:cNvPr id="1033" name="Picture 21"/>
          <p:cNvPicPr>
            <a:picLocks noChangeAspect="1" noChangeArrowheads="1"/>
          </p:cNvPicPr>
          <p:nvPr/>
        </p:nvPicPr>
        <p:blipFill rotWithShape="1">
          <a:blip r:embed="rId14" cstate="print"/>
          <a:srcRect/>
          <a:stretch>
            <a:fillRect/>
          </a:stretch>
        </p:blipFill>
        <p:spPr>
          <a:xfrm>
            <a:off x="34925" y="5805488"/>
            <a:ext cx="381000" cy="923925"/>
          </a:xfrm>
          <a:prstGeom prst="rect">
            <a:avLst/>
          </a:prstGeom>
          <a:noFill/>
          <a:ln w="28575" algn="ctr">
            <a:noFill/>
            <a:miter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45" r:id="rId12"/>
  </p:sldLayoutIdLst>
  <p:txStyles>
    <p:titleStyle>
      <a:lvl1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+mj-lt"/>
          <a:ea typeface="+mj-ea"/>
          <a:cs typeface="+mj-cs"/>
        </a:defRPr>
      </a:lvl1pPr>
      <a:lvl2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2pPr>
      <a:lvl3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3pPr>
      <a:lvl4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4pPr>
      <a:lvl5pPr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5pPr>
      <a:lvl6pPr marL="4572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6pPr>
      <a:lvl7pPr marL="9144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7pPr>
      <a:lvl8pPr marL="13716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8pPr>
      <a:lvl9pPr marL="1828800" algn="l" rtl="0" eaLnBrk="1" fontAlgn="base" latinLnBrk="1" hangingPunct="1">
        <a:spcBef>
          <a:spcPct val="0"/>
        </a:spcBef>
        <a:spcAft>
          <a:spcPct val="0"/>
        </a:spcAft>
        <a:defRPr kumimoji="1" sz="4000" b="1" i="1">
          <a:solidFill>
            <a:srgbClr val="000066"/>
          </a:solidFill>
          <a:latin typeface="HY헤드라인M"/>
          <a:ea typeface="HY헤드라인M"/>
        </a:defRPr>
      </a:lvl9pPr>
    </p:titleStyle>
    <p:bodyStyle>
      <a:lvl1pPr marL="342900" indent="-342900" algn="l" rtl="0" eaLnBrk="1" fontAlgn="base" latinLnBrk="1" hangingPunct="1">
        <a:spcBef>
          <a:spcPct val="20000"/>
        </a:spcBef>
        <a:spcAft>
          <a:spcPct val="0"/>
        </a:spcAft>
        <a:buSzPct val="80000"/>
        <a:buFont typeface="Wingdings"/>
        <a:buChar char="u"/>
        <a:defRPr kumimoji="1" sz="28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latinLnBrk="1" hangingPunct="1">
        <a:spcBef>
          <a:spcPct val="20000"/>
        </a:spcBef>
        <a:spcAft>
          <a:spcPct val="0"/>
        </a:spcAft>
        <a:buSzPct val="110000"/>
        <a:buFont typeface="Wingdings"/>
        <a:buChar char="ü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latinLnBrk="1" hangingPunct="1">
        <a:spcBef>
          <a:spcPct val="20000"/>
        </a:spcBef>
        <a:spcAft>
          <a:spcPct val="0"/>
        </a:spcAft>
        <a:buFont typeface="Wingdings"/>
        <a:buChar char="Ø"/>
        <a:defRPr kumimoji="1" sz="20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latinLnBrk="1" hangingPunct="1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latinLnBrk="1" hangingPunct="1">
        <a:spcBef>
          <a:spcPct val="20000"/>
        </a:spcBef>
        <a:spcAft>
          <a:spcPct val="0"/>
        </a:spcAft>
        <a:buChar char="»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entos.org/download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hyperlink" Target="http://apache.tt.co.kr/zookeeper/stable/apache-zookeeper-3.5.5.tar.gz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1663824"/>
            <a:ext cx="7772400" cy="1981200"/>
          </a:xfrm>
        </p:spPr>
        <p:txBody>
          <a:bodyPr/>
          <a:lstStyle/>
          <a:p>
            <a:r>
              <a:rPr lang="en-US" altLang="ko-KR" dirty="0" smtClean="0"/>
              <a:t>Centos 7 Kafka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ko-KR" altLang="en-US" dirty="0"/>
              <a:t>순천향대학교</a:t>
            </a:r>
            <a:endParaRPr lang="en-US" altLang="ko-KR" dirty="0"/>
          </a:p>
          <a:p>
            <a:r>
              <a:rPr lang="ko-KR" altLang="en-US" dirty="0" err="1"/>
              <a:t>컴퓨터시스템연구실</a:t>
            </a:r>
            <a:endParaRPr lang="en-US" altLang="ko-KR" dirty="0"/>
          </a:p>
          <a:p>
            <a:endParaRPr lang="en-US" altLang="ko-KR" dirty="0"/>
          </a:p>
          <a:p>
            <a:r>
              <a:rPr lang="ko-KR" altLang="en-US" dirty="0" err="1"/>
              <a:t>이시헌</a:t>
            </a:r>
            <a:endParaRPr lang="en-US" altLang="ko-KR" dirty="0"/>
          </a:p>
          <a:p>
            <a:r>
              <a:rPr lang="en-US" altLang="ko-KR" smtClean="0"/>
              <a:t>19.08.13</a:t>
            </a:r>
            <a:endParaRPr lang="ko-KR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Zookeeper 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sz="2000" dirty="0" smtClean="0"/>
              <a:t>실행</a:t>
            </a:r>
            <a:r>
              <a:rPr lang="en-US" altLang="ko-KR" sz="2000" dirty="0"/>
              <a:t> </a:t>
            </a:r>
            <a:r>
              <a:rPr lang="en-US" altLang="ko-KR" sz="2000" dirty="0" smtClean="0"/>
              <a:t>: ./zookeeper/bin/zkServer.sh start</a:t>
            </a:r>
          </a:p>
          <a:p>
            <a:r>
              <a:rPr lang="ko-KR" altLang="en-US" sz="2000" dirty="0" smtClean="0"/>
              <a:t>정지 </a:t>
            </a:r>
            <a:r>
              <a:rPr lang="en-US" altLang="ko-KR" sz="2000" dirty="0" smtClean="0"/>
              <a:t>: ./zookeeper/bin/zkServer.sh stop</a:t>
            </a:r>
          </a:p>
          <a:p>
            <a:endParaRPr lang="ko-KR" alt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013" y="1988840"/>
            <a:ext cx="5942856" cy="1493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6926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Centos 7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레드햇</a:t>
            </a:r>
            <a:r>
              <a:rPr lang="ko-KR" altLang="en-US" dirty="0" smtClean="0"/>
              <a:t> 계열 </a:t>
            </a:r>
            <a:r>
              <a:rPr lang="ko-KR" altLang="en-US" dirty="0" err="1" smtClean="0"/>
              <a:t>리눅스인</a:t>
            </a:r>
            <a:r>
              <a:rPr lang="ko-KR" altLang="en-US" dirty="0" smtClean="0"/>
              <a:t> </a:t>
            </a:r>
            <a:r>
              <a:rPr lang="en-US" altLang="ko-KR" dirty="0" err="1" smtClean="0"/>
              <a:t>CentOS</a:t>
            </a:r>
            <a:r>
              <a:rPr lang="ko-KR" altLang="en-US" dirty="0" smtClean="0"/>
              <a:t>는 </a:t>
            </a:r>
            <a:r>
              <a:rPr lang="ko-KR" altLang="en-US" dirty="0" err="1" smtClean="0"/>
              <a:t>웹서버를</a:t>
            </a:r>
            <a:r>
              <a:rPr lang="ko-KR" altLang="en-US" dirty="0" smtClean="0"/>
              <a:t> 운영하는데 주로 사용하는 </a:t>
            </a:r>
            <a:r>
              <a:rPr lang="ko-KR" altLang="en-US" dirty="0" err="1" smtClean="0"/>
              <a:t>리눅스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배포판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err="1" smtClean="0"/>
              <a:t>리눅스</a:t>
            </a:r>
            <a:r>
              <a:rPr lang="ko-KR" altLang="en-US" dirty="0" smtClean="0"/>
              <a:t> 서버 시장의 </a:t>
            </a:r>
            <a:r>
              <a:rPr lang="en-US" altLang="ko-KR" dirty="0" smtClean="0"/>
              <a:t>1</a:t>
            </a:r>
            <a:r>
              <a:rPr lang="ko-KR" altLang="en-US" dirty="0" smtClean="0"/>
              <a:t>인자인 </a:t>
            </a:r>
            <a:r>
              <a:rPr lang="en-US" altLang="ko-KR" dirty="0" smtClean="0"/>
              <a:t>RHEL</a:t>
            </a:r>
            <a:r>
              <a:rPr lang="ko-KR" altLang="en-US" dirty="0" smtClean="0"/>
              <a:t>을 무료로 사용할 수 있는 장점을 가짐</a:t>
            </a:r>
            <a:endParaRPr lang="en-US" altLang="ko-KR" dirty="0" smtClean="0"/>
          </a:p>
          <a:p>
            <a:endParaRPr lang="en-US" altLang="ko-KR" dirty="0"/>
          </a:p>
          <a:p>
            <a:r>
              <a:rPr lang="ko-KR" altLang="en-US" dirty="0" smtClean="0"/>
              <a:t>사후 지원은 없음</a:t>
            </a:r>
            <a:endParaRPr lang="en-US" altLang="ko-KR" dirty="0" smtClean="0"/>
          </a:p>
          <a:p>
            <a:pPr marL="0" indent="0">
              <a:buNone/>
            </a:pPr>
            <a:endParaRPr lang="en-US" altLang="ko-K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191" y="5138737"/>
            <a:ext cx="1952625" cy="466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4847158"/>
            <a:ext cx="3468565" cy="9774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7623" y="4509120"/>
            <a:ext cx="1876425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4957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Virtual Box + Centos 7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Virtual Box</a:t>
            </a:r>
            <a:r>
              <a:rPr lang="ko-KR" altLang="en-US" dirty="0" smtClean="0"/>
              <a:t>에 </a:t>
            </a:r>
            <a:r>
              <a:rPr lang="en-US" altLang="ko-KR" dirty="0" smtClean="0"/>
              <a:t>Centos 7 </a:t>
            </a:r>
            <a:r>
              <a:rPr lang="ko-KR" altLang="en-US" dirty="0" smtClean="0"/>
              <a:t>설치</a:t>
            </a:r>
            <a:endParaRPr lang="en-US" altLang="ko-KR" dirty="0" smtClean="0"/>
          </a:p>
          <a:p>
            <a:r>
              <a:rPr lang="en-US" altLang="ko-KR" dirty="0">
                <a:hlinkClick r:id="rId2"/>
              </a:rPr>
              <a:t>https://www.centos.org/download</a:t>
            </a:r>
            <a:r>
              <a:rPr lang="en-US" altLang="ko-KR" dirty="0" smtClean="0">
                <a:hlinkClick r:id="rId2"/>
              </a:rPr>
              <a:t>/</a:t>
            </a:r>
            <a:r>
              <a:rPr lang="ko-KR" altLang="en-US" dirty="0" smtClean="0"/>
              <a:t>에서 </a:t>
            </a:r>
            <a:r>
              <a:rPr lang="en-US" altLang="ko-KR" dirty="0" smtClean="0"/>
              <a:t>ISO</a:t>
            </a:r>
            <a:r>
              <a:rPr lang="ko-KR" altLang="en-US" dirty="0" smtClean="0"/>
              <a:t>파일 다운</a:t>
            </a:r>
            <a:endParaRPr lang="ko-KR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636911"/>
            <a:ext cx="3888432" cy="30475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29261"/>
            <a:ext cx="3906606" cy="3062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98206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CentOS</a:t>
            </a:r>
            <a:r>
              <a:rPr lang="en-US" altLang="ko-KR" dirty="0" smtClean="0"/>
              <a:t> </a:t>
            </a:r>
            <a:r>
              <a:rPr lang="ko-KR" altLang="en-US" dirty="0" smtClean="0"/>
              <a:t>네트워크 설정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err="1" smtClean="0"/>
              <a:t>부팅시</a:t>
            </a:r>
            <a:r>
              <a:rPr lang="ko-KR" altLang="en-US" sz="2000" dirty="0" smtClean="0"/>
              <a:t> 네트워크 서비스 시작 설정</a:t>
            </a:r>
            <a:endParaRPr lang="en-US" altLang="ko-KR" sz="2000" dirty="0" smtClean="0"/>
          </a:p>
          <a:p>
            <a:r>
              <a:rPr lang="en-US" altLang="ko-KR" sz="2000" dirty="0" smtClean="0"/>
              <a:t> /</a:t>
            </a:r>
            <a:r>
              <a:rPr lang="en-US" altLang="ko-KR" sz="2000" dirty="0" err="1" smtClean="0"/>
              <a:t>etc</a:t>
            </a:r>
            <a:r>
              <a:rPr lang="en-US" altLang="ko-KR" sz="2000" dirty="0" smtClean="0"/>
              <a:t>/</a:t>
            </a:r>
            <a:r>
              <a:rPr lang="en-US" altLang="ko-KR" sz="2000" dirty="0" err="1" smtClean="0"/>
              <a:t>sysconfig</a:t>
            </a:r>
            <a:r>
              <a:rPr lang="en-US" altLang="ko-KR" sz="2000" dirty="0" smtClean="0"/>
              <a:t>/network-scripts</a:t>
            </a:r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vi ifcfg-enp0s3 </a:t>
            </a:r>
            <a:r>
              <a:rPr lang="ko-KR" altLang="en-US" sz="2000" dirty="0" smtClean="0"/>
              <a:t>변경</a:t>
            </a:r>
            <a:r>
              <a:rPr lang="en-US" altLang="ko-KR" sz="2000" dirty="0" smtClean="0"/>
              <a:t>(enp0s3</a:t>
            </a:r>
            <a:r>
              <a:rPr lang="ko-KR" altLang="en-US" sz="2000" dirty="0" smtClean="0"/>
              <a:t>은 시스템 환경에 따라 다름</a:t>
            </a:r>
            <a:r>
              <a:rPr lang="en-US" altLang="ko-KR" sz="2000" dirty="0" smtClean="0"/>
              <a:t>)</a:t>
            </a:r>
            <a:endParaRPr lang="ko-KR" altLang="en-US" sz="20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6838578" cy="1200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672918"/>
            <a:ext cx="5112568" cy="3185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392256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CentOS</a:t>
            </a:r>
            <a:r>
              <a:rPr lang="en-US" altLang="ko-KR" dirty="0" smtClean="0"/>
              <a:t> </a:t>
            </a:r>
            <a:r>
              <a:rPr lang="ko-KR" altLang="en-US" dirty="0" smtClean="0"/>
              <a:t>네트워크 설정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ko-KR" altLang="en-US" sz="2000" dirty="0" smtClean="0"/>
              <a:t>네트워크 접속 확인 및 </a:t>
            </a:r>
            <a:r>
              <a:rPr lang="ko-KR" altLang="en-US" sz="2000" dirty="0" err="1" smtClean="0"/>
              <a:t>재시작</a:t>
            </a:r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Service network restart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Ping 8.8.8.8</a:t>
            </a:r>
          </a:p>
          <a:p>
            <a:endParaRPr lang="en-US" altLang="ko-KR" sz="2000" dirty="0" smtClean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068960"/>
            <a:ext cx="7753350" cy="1685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41336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 smtClean="0"/>
              <a:t>CentOS</a:t>
            </a:r>
            <a:r>
              <a:rPr lang="en-US" altLang="ko-KR" dirty="0"/>
              <a:t> </a:t>
            </a:r>
            <a:r>
              <a:rPr lang="ko-KR" altLang="en-US" dirty="0" smtClean="0"/>
              <a:t>자바 </a:t>
            </a:r>
            <a:r>
              <a:rPr lang="en-US" altLang="ko-KR" dirty="0" smtClean="0"/>
              <a:t>+ </a:t>
            </a:r>
            <a:r>
              <a:rPr lang="ko-KR" altLang="en-US" dirty="0" smtClean="0"/>
              <a:t>서버 </a:t>
            </a:r>
            <a:r>
              <a:rPr lang="ko-KR" altLang="en-US" dirty="0" err="1" smtClean="0"/>
              <a:t>호스트명</a:t>
            </a:r>
            <a:r>
              <a:rPr lang="ko-KR" altLang="en-US" dirty="0" smtClean="0"/>
              <a:t> 지정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yum install java-1.8.0-openjdk-devel.x86_64</a:t>
            </a:r>
          </a:p>
          <a:p>
            <a:pPr marL="0" indent="0">
              <a:buNone/>
            </a:pPr>
            <a:endParaRPr lang="en-US" altLang="ko-KR" sz="2000" dirty="0" smtClean="0"/>
          </a:p>
          <a:p>
            <a:r>
              <a:rPr lang="en-US" altLang="ko-KR" sz="2000" dirty="0" smtClean="0"/>
              <a:t>Java –version</a:t>
            </a:r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err="1"/>
              <a:t>h</a:t>
            </a:r>
            <a:r>
              <a:rPr lang="en-US" altLang="ko-KR" sz="2000" dirty="0" err="1" smtClean="0"/>
              <a:t>ostnamectl</a:t>
            </a:r>
            <a:r>
              <a:rPr lang="en-US" altLang="ko-KR" sz="2000" dirty="0" smtClean="0"/>
              <a:t> set-hostname kafak1(kafka2, kafka3)</a:t>
            </a:r>
          </a:p>
          <a:p>
            <a:r>
              <a:rPr lang="en-US" altLang="ko-KR" sz="2000" dirty="0"/>
              <a:t>v</a:t>
            </a:r>
            <a:r>
              <a:rPr lang="en-US" altLang="ko-KR" sz="2000" dirty="0" smtClean="0"/>
              <a:t>i /</a:t>
            </a:r>
            <a:r>
              <a:rPr lang="en-US" altLang="ko-KR" sz="2000" dirty="0" err="1" smtClean="0"/>
              <a:t>etc</a:t>
            </a:r>
            <a:r>
              <a:rPr lang="en-US" altLang="ko-KR" sz="2000" dirty="0" smtClean="0"/>
              <a:t>/hosts</a:t>
            </a:r>
          </a:p>
          <a:p>
            <a:endParaRPr lang="ko-KR" altLang="en-US" sz="20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628800"/>
            <a:ext cx="5953125" cy="171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829" y="2348880"/>
            <a:ext cx="637222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9106" y="3789040"/>
            <a:ext cx="4765262" cy="24859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952324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err="1"/>
              <a:t>CentOS</a:t>
            </a:r>
            <a:r>
              <a:rPr lang="en-US" altLang="ko-KR" dirty="0"/>
              <a:t> </a:t>
            </a:r>
            <a:r>
              <a:rPr lang="ko-KR" altLang="en-US" dirty="0" smtClean="0"/>
              <a:t>방화벽 설정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/>
              <a:t>firewall-</a:t>
            </a:r>
            <a:r>
              <a:rPr lang="en-US" altLang="ko-KR" sz="2000" dirty="0" err="1"/>
              <a:t>cmd</a:t>
            </a:r>
            <a:r>
              <a:rPr lang="en-US" altLang="ko-KR" sz="2000" dirty="0"/>
              <a:t> --permanent --zone</a:t>
            </a:r>
            <a:r>
              <a:rPr lang="en-US" altLang="ko-KR" sz="2000" b="1" dirty="0"/>
              <a:t>=</a:t>
            </a:r>
            <a:r>
              <a:rPr lang="en-US" altLang="ko-KR" sz="2000" dirty="0"/>
              <a:t>public --add-port</a:t>
            </a:r>
            <a:r>
              <a:rPr lang="en-US" altLang="ko-KR" sz="2000" b="1" dirty="0"/>
              <a:t>=</a:t>
            </a:r>
            <a:r>
              <a:rPr lang="en-US" altLang="ko-KR" sz="2000" dirty="0"/>
              <a:t>2181/</a:t>
            </a:r>
            <a:r>
              <a:rPr lang="en-US" altLang="ko-KR" sz="2000" dirty="0" err="1"/>
              <a:t>tcp</a:t>
            </a:r>
            <a:r>
              <a:rPr lang="en-US" altLang="ko-KR" sz="2000" dirty="0"/>
              <a:t> </a:t>
            </a:r>
            <a:endParaRPr lang="en-US" altLang="ko-KR" sz="2000" dirty="0" smtClean="0"/>
          </a:p>
          <a:p>
            <a:r>
              <a:rPr lang="en-US" altLang="ko-KR" sz="2000" dirty="0" smtClean="0"/>
              <a:t>firewall-</a:t>
            </a:r>
            <a:r>
              <a:rPr lang="en-US" altLang="ko-KR" sz="2000" dirty="0" err="1" smtClean="0"/>
              <a:t>cmd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--permanent --zone</a:t>
            </a:r>
            <a:r>
              <a:rPr lang="en-US" altLang="ko-KR" sz="2000" b="1" dirty="0"/>
              <a:t>=</a:t>
            </a:r>
            <a:r>
              <a:rPr lang="en-US" altLang="ko-KR" sz="2000" dirty="0"/>
              <a:t>public --add-port</a:t>
            </a:r>
            <a:r>
              <a:rPr lang="en-US" altLang="ko-KR" sz="2000" b="1" dirty="0"/>
              <a:t>=</a:t>
            </a:r>
            <a:r>
              <a:rPr lang="en-US" altLang="ko-KR" sz="2000" dirty="0"/>
              <a:t>2888/</a:t>
            </a:r>
            <a:r>
              <a:rPr lang="en-US" altLang="ko-KR" sz="2000" dirty="0" err="1"/>
              <a:t>tcp</a:t>
            </a:r>
            <a:r>
              <a:rPr lang="en-US" altLang="ko-KR" sz="2000" dirty="0"/>
              <a:t> </a:t>
            </a:r>
            <a:endParaRPr lang="en-US" altLang="ko-KR" sz="2000" dirty="0" smtClean="0"/>
          </a:p>
          <a:p>
            <a:r>
              <a:rPr lang="en-US" altLang="ko-KR" sz="2000" dirty="0" smtClean="0"/>
              <a:t>firewall-</a:t>
            </a:r>
            <a:r>
              <a:rPr lang="en-US" altLang="ko-KR" sz="2000" dirty="0" err="1" smtClean="0"/>
              <a:t>cmd</a:t>
            </a:r>
            <a:r>
              <a:rPr lang="en-US" altLang="ko-KR" sz="2000" dirty="0" smtClean="0"/>
              <a:t> </a:t>
            </a:r>
            <a:r>
              <a:rPr lang="en-US" altLang="ko-KR" sz="2000" dirty="0"/>
              <a:t>--permanent --zone</a:t>
            </a:r>
            <a:r>
              <a:rPr lang="en-US" altLang="ko-KR" sz="2000" b="1" dirty="0"/>
              <a:t>=</a:t>
            </a:r>
            <a:r>
              <a:rPr lang="en-US" altLang="ko-KR" sz="2000" dirty="0"/>
              <a:t>public --add-port</a:t>
            </a:r>
            <a:r>
              <a:rPr lang="en-US" altLang="ko-KR" sz="2000" b="1" dirty="0"/>
              <a:t>=</a:t>
            </a:r>
            <a:r>
              <a:rPr lang="en-US" altLang="ko-KR" sz="2000" dirty="0"/>
              <a:t>3888/</a:t>
            </a:r>
            <a:r>
              <a:rPr lang="en-US" altLang="ko-KR" sz="2000" dirty="0" err="1"/>
              <a:t>tcp</a:t>
            </a:r>
            <a:r>
              <a:rPr lang="en-US" altLang="ko-KR" sz="2000" dirty="0"/>
              <a:t> </a:t>
            </a:r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smtClean="0"/>
              <a:t>firewall-</a:t>
            </a:r>
            <a:r>
              <a:rPr lang="en-US" altLang="ko-KR" sz="2000" dirty="0" err="1" smtClean="0"/>
              <a:t>cmd</a:t>
            </a:r>
            <a:r>
              <a:rPr lang="ko-KR" altLang="en-US" sz="2000" dirty="0" smtClean="0"/>
              <a:t> </a:t>
            </a:r>
            <a:r>
              <a:rPr lang="en-US" altLang="ko-KR" sz="2000" dirty="0" smtClean="0"/>
              <a:t>--reload</a:t>
            </a:r>
            <a:r>
              <a:rPr lang="en-US" altLang="ko-KR" sz="2000" dirty="0"/>
              <a:t/>
            </a:r>
            <a:br>
              <a:rPr lang="en-US" altLang="ko-KR" sz="2000" dirty="0"/>
            </a:br>
            <a:endParaRPr lang="ko-KR" altLang="en-US" sz="20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244577"/>
            <a:ext cx="630555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689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Zookeeper </a:t>
            </a:r>
            <a:r>
              <a:rPr lang="ko-KR" altLang="en-US" dirty="0" smtClean="0"/>
              <a:t>설치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sz="2000" dirty="0" smtClean="0"/>
              <a:t>Zookeeper </a:t>
            </a:r>
            <a:r>
              <a:rPr lang="ko-KR" altLang="en-US" sz="2000" dirty="0" smtClean="0"/>
              <a:t>다운받고 압축을 풀어줌</a:t>
            </a:r>
            <a:endParaRPr lang="en-US" altLang="ko-KR" sz="2000" dirty="0" smtClean="0"/>
          </a:p>
          <a:p>
            <a:r>
              <a:rPr lang="en-US" altLang="ko-KR" sz="2000" dirty="0" err="1" smtClean="0"/>
              <a:t>wget</a:t>
            </a:r>
            <a:r>
              <a:rPr lang="en-US" altLang="ko-KR" sz="2000" dirty="0" smtClean="0"/>
              <a:t> </a:t>
            </a:r>
            <a:r>
              <a:rPr lang="en-US" altLang="ko-KR" sz="2000" dirty="0">
                <a:hlinkClick r:id="rId2"/>
              </a:rPr>
              <a:t>http://</a:t>
            </a:r>
            <a:r>
              <a:rPr lang="en-US" altLang="ko-KR" sz="2000" dirty="0" smtClean="0">
                <a:hlinkClick r:id="rId2"/>
              </a:rPr>
              <a:t>apache.tt.co.kr/zookeeper/stable/apache-zookeeper-3.5.5.tar.gz</a:t>
            </a:r>
            <a:endParaRPr lang="en-US" altLang="ko-KR" sz="2000" dirty="0"/>
          </a:p>
          <a:p>
            <a:r>
              <a:rPr lang="en-US" altLang="ko-KR" sz="2000" dirty="0" smtClean="0"/>
              <a:t>tar </a:t>
            </a:r>
            <a:r>
              <a:rPr lang="en-US" altLang="ko-KR" sz="2000" dirty="0" err="1" smtClean="0"/>
              <a:t>zxf</a:t>
            </a:r>
            <a:r>
              <a:rPr lang="en-US" altLang="ko-KR" sz="2000" dirty="0" smtClean="0"/>
              <a:t> zookeeper-3.5.5.tar.gz</a:t>
            </a:r>
          </a:p>
          <a:p>
            <a:endParaRPr lang="en-US" altLang="ko-KR" sz="2000" dirty="0"/>
          </a:p>
          <a:p>
            <a:r>
              <a:rPr lang="ko-KR" altLang="en-US" sz="2000" dirty="0" smtClean="0"/>
              <a:t>각 서버에 </a:t>
            </a:r>
            <a:r>
              <a:rPr lang="en-US" altLang="ko-KR" sz="2000" dirty="0" smtClean="0"/>
              <a:t>zookeeper </a:t>
            </a:r>
            <a:r>
              <a:rPr lang="ko-KR" altLang="en-US" sz="2000" dirty="0" err="1" smtClean="0"/>
              <a:t>노드를</a:t>
            </a:r>
            <a:r>
              <a:rPr lang="ko-KR" altLang="en-US" sz="2000" dirty="0" smtClean="0"/>
              <a:t> 구분하기 위해 </a:t>
            </a:r>
            <a:r>
              <a:rPr lang="en-US" altLang="ko-KR" sz="2000" dirty="0" smtClean="0"/>
              <a:t>id </a:t>
            </a:r>
            <a:r>
              <a:rPr lang="ko-KR" altLang="en-US" sz="2000" dirty="0" smtClean="0"/>
              <a:t>설정</a:t>
            </a:r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en-US" altLang="ko-KR" sz="2000" dirty="0"/>
          </a:p>
          <a:p>
            <a:endParaRPr lang="ko-KR" altLang="en-US" sz="2000" dirty="0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3319410"/>
            <a:ext cx="3695700" cy="120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0676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Zookeeper </a:t>
            </a:r>
            <a:r>
              <a:rPr lang="ko-KR" altLang="en-US" dirty="0" smtClean="0"/>
              <a:t>설치</a:t>
            </a:r>
            <a:r>
              <a:rPr lang="en-US" altLang="ko-KR" dirty="0" smtClean="0"/>
              <a:t>	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 smtClean="0"/>
              <a:t>Zookeeper/</a:t>
            </a:r>
            <a:r>
              <a:rPr lang="en-US" altLang="ko-KR" sz="2000" dirty="0" err="1" smtClean="0"/>
              <a:t>conf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안에 </a:t>
            </a:r>
            <a:r>
              <a:rPr lang="en-US" altLang="ko-KR" sz="2000" dirty="0" err="1" smtClean="0"/>
              <a:t>zoo_sample.cfg</a:t>
            </a:r>
            <a:r>
              <a:rPr lang="en-US" altLang="ko-KR" sz="2000" dirty="0" smtClean="0"/>
              <a:t> </a:t>
            </a:r>
            <a:r>
              <a:rPr lang="ko-KR" altLang="en-US" sz="2000" dirty="0" smtClean="0"/>
              <a:t>복사하여 설정 파일 </a:t>
            </a:r>
            <a:r>
              <a:rPr lang="ko-KR" altLang="en-US" sz="2000" dirty="0" err="1" smtClean="0"/>
              <a:t>만듬</a:t>
            </a:r>
            <a:endParaRPr lang="en-US" altLang="ko-KR" sz="2000" dirty="0" smtClean="0"/>
          </a:p>
          <a:p>
            <a:endParaRPr lang="en-US" altLang="ko-KR" sz="2000" dirty="0"/>
          </a:p>
          <a:p>
            <a:r>
              <a:rPr lang="en-US" altLang="ko-KR" sz="2000" dirty="0" err="1" smtClean="0"/>
              <a:t>cp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zoo_sample.cfg</a:t>
            </a:r>
            <a:r>
              <a:rPr lang="en-US" altLang="ko-KR" sz="2000" dirty="0" smtClean="0"/>
              <a:t> </a:t>
            </a:r>
            <a:r>
              <a:rPr lang="en-US" altLang="ko-KR" sz="2000" dirty="0" err="1" smtClean="0"/>
              <a:t>zoo.cfg</a:t>
            </a:r>
            <a:endParaRPr lang="en-US" altLang="ko-KR" sz="2000" dirty="0" smtClean="0"/>
          </a:p>
          <a:p>
            <a:r>
              <a:rPr lang="en-US" altLang="ko-KR" sz="2000" dirty="0" smtClean="0"/>
              <a:t>vi </a:t>
            </a:r>
            <a:r>
              <a:rPr lang="en-US" altLang="ko-KR" sz="2000" dirty="0" err="1" smtClean="0"/>
              <a:t>zoo.cfg</a:t>
            </a:r>
            <a:endParaRPr lang="en-US" altLang="ko-KR" sz="2000" dirty="0" smtClean="0"/>
          </a:p>
          <a:p>
            <a:endParaRPr lang="en-US" altLang="ko-KR" sz="2000" dirty="0"/>
          </a:p>
          <a:p>
            <a:endParaRPr lang="en-US" altLang="ko-KR" sz="2000" dirty="0" smtClean="0"/>
          </a:p>
          <a:p>
            <a:r>
              <a:rPr lang="en-US" altLang="ko-KR" sz="2000" dirty="0" err="1" smtClean="0"/>
              <a:t>dataDir</a:t>
            </a:r>
            <a:r>
              <a:rPr lang="en-US" altLang="ko-KR" sz="2000" dirty="0" smtClean="0"/>
              <a:t>=/home/zookeeper</a:t>
            </a:r>
          </a:p>
          <a:p>
            <a:endParaRPr lang="en-US" altLang="ko-KR" sz="2000" dirty="0"/>
          </a:p>
          <a:p>
            <a:r>
              <a:rPr lang="en-US" altLang="ko-KR" sz="2000" dirty="0" smtClean="0"/>
              <a:t>server.1=kafka1:2888:3888</a:t>
            </a:r>
            <a:endParaRPr lang="en-US" altLang="ko-KR" sz="2000" dirty="0"/>
          </a:p>
          <a:p>
            <a:r>
              <a:rPr lang="en-US" altLang="ko-KR" sz="2000" dirty="0" smtClean="0"/>
              <a:t>server.2=kafka2:2888:3888</a:t>
            </a:r>
            <a:endParaRPr lang="en-US" altLang="ko-KR" sz="2000" dirty="0"/>
          </a:p>
          <a:p>
            <a:r>
              <a:rPr lang="en-US" altLang="ko-KR" sz="2000" dirty="0" smtClean="0"/>
              <a:t>server.3=kafka3:2888:3888</a:t>
            </a:r>
            <a:endParaRPr lang="en-US" altLang="ko-KR" sz="2000" dirty="0"/>
          </a:p>
          <a:p>
            <a:endParaRPr lang="en-US" altLang="ko-KR" sz="2000" dirty="0" smtClean="0"/>
          </a:p>
          <a:p>
            <a:endParaRPr lang="en-US" altLang="ko-KR" sz="2000" dirty="0" smtClean="0"/>
          </a:p>
          <a:p>
            <a:endParaRPr lang="ko-KR" alt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564904"/>
            <a:ext cx="39719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3145929"/>
            <a:ext cx="3877469" cy="3178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395854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실사대비 보고자료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99FF"/>
      </a:hlink>
      <a:folHlink>
        <a:srgbClr val="B2B2B2"/>
      </a:folHlink>
    </a:clrScheme>
    <a:fontScheme name="실사대비 보고자료">
      <a:majorFont>
        <a:latin typeface="HY헤드라인M"/>
        <a:ea typeface="HY헤드라인M"/>
        <a:cs typeface=""/>
      </a:majorFont>
      <a:minorFont>
        <a:latin typeface="HY헤드라인M"/>
        <a:ea typeface="HY헤드라인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rtlCol="0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spDef>
    <a:lnDef>
      <a:spPr>
        <a:solidFill>
          <a:schemeClr val="accent1"/>
        </a:solidFill>
        <a:ln w="28575" cap="flat" cmpd="sng" algn="ctr">
          <a:solidFill>
            <a:schemeClr val="tx1"/>
          </a:solidFill>
          <a:prstDash val="solid"/>
          <a:round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1" hangingPunct="1">
          <a:lnSpc>
            <a:spcPct val="100000"/>
          </a:lnSpc>
          <a:spcBef>
            <a:spcPct val="0"/>
          </a:spcBef>
          <a:spcAft>
            <a:spcPct val="0"/>
          </a:spcAft>
          <a:buNone/>
          <a:defRPr kumimoji="1" lang="ko-KR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latin typeface="Times New Roman"/>
            <a:ea typeface="굴림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실사대비 보고자료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13808</TotalTime>
  <Words>191</Words>
  <Application>Microsoft Office PowerPoint</Application>
  <PresentationFormat>화면 슬라이드 쇼(4:3)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Default Theme</vt:lpstr>
      <vt:lpstr>Centos 7 Kafka</vt:lpstr>
      <vt:lpstr>Centos 7</vt:lpstr>
      <vt:lpstr>Virtual Box + Centos 7</vt:lpstr>
      <vt:lpstr>CentOS 네트워크 설정</vt:lpstr>
      <vt:lpstr>CentOS 네트워크 설정</vt:lpstr>
      <vt:lpstr>CentOS 자바 + 서버 호스트명 지정</vt:lpstr>
      <vt:lpstr>CentOS 방화벽 설정</vt:lpstr>
      <vt:lpstr>Zookeeper 설치</vt:lpstr>
      <vt:lpstr>Zookeeper 설치 </vt:lpstr>
      <vt:lpstr>Zookeeper 설치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임베디드 세미나 #8 -sMap-</dc:title>
  <dc:creator>Nineking</dc:creator>
  <cp:lastModifiedBy>Windows 사용자</cp:lastModifiedBy>
  <cp:revision>407</cp:revision>
  <cp:lastPrinted>2016-11-01T07:29:09Z</cp:lastPrinted>
  <dcterms:created xsi:type="dcterms:W3CDTF">2013-09-09T21:16:08Z</dcterms:created>
  <dcterms:modified xsi:type="dcterms:W3CDTF">2019-08-12T16:25:36Z</dcterms:modified>
</cp:coreProperties>
</file>