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sldIdLst>
    <p:sldId id="256" r:id="rId2"/>
    <p:sldId id="348" r:id="rId3"/>
    <p:sldId id="353" r:id="rId4"/>
    <p:sldId id="350" r:id="rId5"/>
    <p:sldId id="349" r:id="rId6"/>
    <p:sldId id="393" r:id="rId7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/>
  <p:cmAuthor id="2" name="한설 고" initials="한고" lastIdx="2" clrIdx="1">
    <p:extLst>
      <p:ext uri="{19B8F6BF-5375-455C-9EA6-DF929625EA0E}">
        <p15:presenceInfo xmlns:p15="http://schemas.microsoft.com/office/powerpoint/2012/main" userId="2892c982dbaa56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5" autoAdjust="0"/>
    <p:restoredTop sz="86381" autoAdjust="0"/>
  </p:normalViewPr>
  <p:slideViewPr>
    <p:cSldViewPr>
      <p:cViewPr varScale="1">
        <p:scale>
          <a:sx n="98" d="100"/>
          <a:sy n="98" d="100"/>
        </p:scale>
        <p:origin x="8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9" y="4690502"/>
            <a:ext cx="5438759" cy="4443878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고한설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rhgkstjf@naver.com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고한설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rhgkstjf@naver.com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ror.apache-kr.org/zeppelin/zeppelin-0.8.0/zeppelin-0.8.0-bin-all.tg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빅데이터 가상머신 오류 수정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 err="1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고한설</a:t>
            </a:r>
            <a:endParaRPr lang="en-US" altLang="ko-KR" dirty="0"/>
          </a:p>
          <a:p>
            <a:r>
              <a:rPr lang="en-US" altLang="ko-KR" dirty="0"/>
              <a:t>20.03.14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Zeppelin </a:t>
            </a:r>
            <a:r>
              <a:rPr lang="ko-KR" altLang="en-US" dirty="0"/>
              <a:t>설치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2EC34006-C180-436F-BD9D-D759311F2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sz="2400" dirty="0" err="1"/>
              <a:t>Zeppline</a:t>
            </a:r>
            <a:r>
              <a:rPr lang="en-US" altLang="ko-KR" sz="2400" dirty="0"/>
              <a:t> download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환경 설정 파일 복사</a:t>
            </a:r>
            <a:endParaRPr lang="en-US" altLang="ko-KR" sz="2400" dirty="0"/>
          </a:p>
          <a:p>
            <a:pPr lvl="1"/>
            <a:r>
              <a:rPr lang="en-US" altLang="ko-KR" sz="2000" dirty="0"/>
              <a:t>~/zeppelin-0.8.0-bin-all/conf</a:t>
            </a:r>
          </a:p>
          <a:p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r>
              <a:rPr lang="en-US" altLang="ko-KR" sz="2400" dirty="0"/>
              <a:t>Vim zeppelin-env.sh</a:t>
            </a:r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0E9121-8DA0-4A75-B3CA-26D759633783}"/>
              </a:ext>
            </a:extLst>
          </p:cNvPr>
          <p:cNvSpPr txBox="1"/>
          <p:nvPr/>
        </p:nvSpPr>
        <p:spPr>
          <a:xfrm>
            <a:off x="1025990" y="1628800"/>
            <a:ext cx="7596844" cy="307777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nsolas" panose="020B0609020204030204" pitchFamily="49" charset="0"/>
                <a:ea typeface="Arial Unicode MS" panose="020B0604020202020204" pitchFamily="50" charset="-127"/>
                <a:cs typeface="Arial Unicode MS" panose="020B0604020202020204" pitchFamily="50" charset="-127"/>
              </a:rPr>
              <a:t>$ </a:t>
            </a:r>
            <a:r>
              <a:rPr lang="en-US" altLang="ko-KR" sz="1400" dirty="0" err="1">
                <a:latin typeface="Consolas" panose="020B0609020204030204" pitchFamily="49" charset="0"/>
                <a:ea typeface="Arial Unicode MS" panose="020B0604020202020204" pitchFamily="50" charset="-127"/>
                <a:cs typeface="Arial Unicode MS" panose="020B0604020202020204" pitchFamily="50" charset="-127"/>
              </a:rPr>
              <a:t>wget</a:t>
            </a:r>
            <a:r>
              <a:rPr lang="en-US" altLang="ko-KR" sz="1400" dirty="0">
                <a:latin typeface="Consolas" panose="020B0609020204030204" pitchFamily="49" charset="0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400" b="1" dirty="0">
                <a:solidFill>
                  <a:srgbClr val="4643AA"/>
                </a:solidFill>
                <a:latin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http://mirror.apache-kr.org/zeppelin/zeppelin-0.8.0/zeppelin-0.8.0-bin-all.tgz</a:t>
            </a:r>
            <a:endParaRPr lang="en-US" altLang="ko-KR" sz="1400" dirty="0">
              <a:latin typeface="Consolas" panose="020B0609020204030204" pitchFamily="49" charset="0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65E9BF-1E70-4DAD-9C92-C0A736C13A32}"/>
              </a:ext>
            </a:extLst>
          </p:cNvPr>
          <p:cNvSpPr txBox="1"/>
          <p:nvPr/>
        </p:nvSpPr>
        <p:spPr>
          <a:xfrm>
            <a:off x="1025990" y="3321278"/>
            <a:ext cx="7596844" cy="52322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$ cp zeppelin-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site.xml.template</a:t>
            </a:r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zeppelin-site.xml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$ cp zeppelin-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env.sh.template</a:t>
            </a:r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zeppelin-env.sh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3E3EA2-870E-4317-9AE3-0C75E777CA64}"/>
              </a:ext>
            </a:extLst>
          </p:cNvPr>
          <p:cNvSpPr txBox="1"/>
          <p:nvPr/>
        </p:nvSpPr>
        <p:spPr>
          <a:xfrm>
            <a:off x="1025990" y="5085184"/>
            <a:ext cx="7596844" cy="52322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export JAVA_HOME=$JAVA_HOME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Export SPARK_HOME=$SPARK_HOME</a:t>
            </a:r>
          </a:p>
        </p:txBody>
      </p:sp>
    </p:spTree>
    <p:extLst>
      <p:ext uri="{BB962C8B-B14F-4D97-AF65-F5344CB8AC3E}">
        <p14:creationId xmlns:p14="http://schemas.microsoft.com/office/powerpoint/2010/main" val="271538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Zeppelin </a:t>
            </a:r>
            <a:r>
              <a:rPr lang="ko-KR" altLang="en-US" dirty="0"/>
              <a:t>로그인 기능 활성화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2EC34006-C180-436F-BD9D-D759311F2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Shiro.ini </a:t>
            </a:r>
            <a:r>
              <a:rPr lang="ko-KR" altLang="en-US" sz="2400" dirty="0"/>
              <a:t>복사</a:t>
            </a:r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pPr lvl="1"/>
            <a:r>
              <a:rPr lang="en-US" altLang="ko-KR" sz="2000" dirty="0"/>
              <a:t>/</a:t>
            </a:r>
            <a:r>
              <a:rPr lang="en-US" altLang="ko-KR" sz="2000" dirty="0" err="1"/>
              <a:t>api</a:t>
            </a:r>
            <a:r>
              <a:rPr lang="en-US" altLang="ko-KR" sz="2000" dirty="0"/>
              <a:t>/version = </a:t>
            </a:r>
            <a:r>
              <a:rPr lang="en-US" altLang="ko-KR" sz="2000" dirty="0" err="1"/>
              <a:t>authc</a:t>
            </a:r>
            <a:r>
              <a:rPr lang="en-US" altLang="ko-KR" sz="2000" dirty="0"/>
              <a:t> </a:t>
            </a:r>
            <a:r>
              <a:rPr lang="ko-KR" altLang="en-US" sz="2000" dirty="0"/>
              <a:t>이것을 활성화해주세요</a:t>
            </a:r>
            <a:endParaRPr lang="en-US" altLang="ko-KR" sz="2000" dirty="0"/>
          </a:p>
          <a:p>
            <a:endParaRPr lang="en-US" altLang="ko-KR" sz="2400" dirty="0"/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0E9121-8DA0-4A75-B3CA-26D759633783}"/>
              </a:ext>
            </a:extLst>
          </p:cNvPr>
          <p:cNvSpPr txBox="1"/>
          <p:nvPr/>
        </p:nvSpPr>
        <p:spPr>
          <a:xfrm>
            <a:off x="1025990" y="1628800"/>
            <a:ext cx="7596844" cy="307777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nsolas" panose="020B0609020204030204" pitchFamily="49" charset="0"/>
                <a:ea typeface="Arial Unicode MS" panose="020B0604020202020204" pitchFamily="50" charset="-127"/>
                <a:cs typeface="Arial Unicode MS" panose="020B0604020202020204" pitchFamily="50" charset="-127"/>
              </a:rPr>
              <a:t>$ cp </a:t>
            </a:r>
            <a:r>
              <a:rPr lang="en-US" altLang="ko-KR" sz="1400" dirty="0" err="1">
                <a:latin typeface="Consolas" panose="020B0609020204030204" pitchFamily="49" charset="0"/>
                <a:ea typeface="Arial Unicode MS" panose="020B0604020202020204" pitchFamily="50" charset="-127"/>
                <a:cs typeface="Arial Unicode MS" panose="020B0604020202020204" pitchFamily="50" charset="-127"/>
              </a:rPr>
              <a:t>shiro.ini.template</a:t>
            </a:r>
            <a:r>
              <a:rPr lang="en-US" altLang="ko-KR" sz="1400" dirty="0">
                <a:latin typeface="Consolas" panose="020B0609020204030204" pitchFamily="49" charset="0"/>
                <a:ea typeface="Arial Unicode MS" panose="020B0604020202020204" pitchFamily="50" charset="-127"/>
                <a:cs typeface="Arial Unicode MS" panose="020B0604020202020204" pitchFamily="50" charset="-127"/>
              </a:rPr>
              <a:t> shiro.ini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65E9BF-1E70-4DAD-9C92-C0A736C13A32}"/>
              </a:ext>
            </a:extLst>
          </p:cNvPr>
          <p:cNvSpPr txBox="1"/>
          <p:nvPr/>
        </p:nvSpPr>
        <p:spPr>
          <a:xfrm>
            <a:off x="1025990" y="2348880"/>
            <a:ext cx="7596844" cy="307777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$ vim shiro.ini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3E3EA2-870E-4317-9AE3-0C75E777CA64}"/>
              </a:ext>
            </a:extLst>
          </p:cNvPr>
          <p:cNvSpPr txBox="1"/>
          <p:nvPr/>
        </p:nvSpPr>
        <p:spPr>
          <a:xfrm>
            <a:off x="1025990" y="3345562"/>
            <a:ext cx="7596844" cy="2462213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[users]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admin = password1, admin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user1 = password2, role1, role2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user2 = password3, role3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user3 = password4, role2</a:t>
            </a:r>
          </a:p>
          <a:p>
            <a:endParaRPr lang="en-US" altLang="ko-KR" sz="1400" dirty="0">
              <a:solidFill>
                <a:srgbClr val="1F1F1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400" dirty="0">
              <a:solidFill>
                <a:srgbClr val="1F1F1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urls</a:t>
            </a:r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#/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api</a:t>
            </a:r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/version = anon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api</a:t>
            </a:r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/version = 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authc</a:t>
            </a:r>
            <a:endParaRPr lang="en-US" altLang="ko-KR" sz="1400" dirty="0">
              <a:solidFill>
                <a:srgbClr val="1F1F1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/** = 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authc</a:t>
            </a:r>
            <a:endParaRPr lang="en-US" altLang="ko-KR" sz="1400" dirty="0">
              <a:solidFill>
                <a:srgbClr val="1F1F1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015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Zeppelin </a:t>
            </a:r>
            <a:r>
              <a:rPr lang="ko-KR" altLang="en-US" dirty="0"/>
              <a:t>실행 오류 해결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2EC34006-C180-436F-BD9D-D759311F2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Hot issue</a:t>
            </a:r>
          </a:p>
          <a:p>
            <a:pPr lvl="1"/>
            <a:r>
              <a:rPr lang="en-US" altLang="ko-KR" sz="2000" dirty="0" err="1"/>
              <a:t>Io.netty</a:t>
            </a:r>
            <a:r>
              <a:rPr lang="en-US" altLang="ko-KR" sz="2000" dirty="0"/>
              <a:t> version</a:t>
            </a:r>
          </a:p>
          <a:p>
            <a:pPr lvl="1"/>
            <a:r>
              <a:rPr lang="en-US" altLang="ko-KR" sz="2000" dirty="0" err="1"/>
              <a:t>Zeppline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netty</a:t>
            </a:r>
            <a:r>
              <a:rPr lang="en-US" altLang="ko-KR" sz="2000" dirty="0"/>
              <a:t> version </a:t>
            </a:r>
            <a:r>
              <a:rPr lang="ko-KR" altLang="en-US" sz="2000" dirty="0"/>
              <a:t>확인</a:t>
            </a:r>
            <a:endParaRPr lang="en-US" altLang="ko-KR" sz="2000" dirty="0"/>
          </a:p>
          <a:p>
            <a:pPr lvl="2"/>
            <a:r>
              <a:rPr lang="ko-KR" altLang="en-US" sz="1600" dirty="0"/>
              <a:t>만일 </a:t>
            </a:r>
            <a:r>
              <a:rPr lang="en-US" altLang="ko-KR" sz="1600" dirty="0"/>
              <a:t>PATH : zeppelin~/lib </a:t>
            </a:r>
            <a:r>
              <a:rPr lang="ko-KR" altLang="en-US" sz="1600" dirty="0"/>
              <a:t>에 </a:t>
            </a:r>
            <a:r>
              <a:rPr lang="en-US" altLang="ko-KR" sz="1600" dirty="0" err="1"/>
              <a:t>netty</a:t>
            </a:r>
            <a:r>
              <a:rPr lang="en-US" altLang="ko-KR" sz="1600" dirty="0"/>
              <a:t> </a:t>
            </a:r>
            <a:r>
              <a:rPr lang="en-US" altLang="ko-KR" sz="1600" dirty="0" err="1"/>
              <a:t>versio</a:t>
            </a:r>
            <a:r>
              <a:rPr lang="ko-KR" altLang="en-US" sz="1600" dirty="0"/>
              <a:t>이 </a:t>
            </a:r>
            <a:r>
              <a:rPr lang="en-US" altLang="ko-KR" sz="1600" dirty="0"/>
              <a:t>4.0.23 </a:t>
            </a:r>
            <a:r>
              <a:rPr lang="ko-KR" altLang="en-US" sz="1600" dirty="0"/>
              <a:t>이라면</a:t>
            </a:r>
            <a:br>
              <a:rPr lang="en-US" altLang="ko-KR" sz="1600" dirty="0"/>
            </a:br>
            <a:r>
              <a:rPr lang="en-US" altLang="ko-KR" sz="1600" dirty="0"/>
              <a:t>4.1.17 Final.jar </a:t>
            </a:r>
            <a:r>
              <a:rPr lang="ko-KR" altLang="en-US" sz="1600" dirty="0"/>
              <a:t>버전으로 바꿔주세요</a:t>
            </a:r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r>
              <a:rPr lang="en-US" altLang="ko-KR" sz="1600" dirty="0"/>
              <a:t>Netty-all-4.1.17</a:t>
            </a:r>
            <a:r>
              <a:rPr lang="ko-KR" altLang="en-US" sz="1600" dirty="0"/>
              <a:t> </a:t>
            </a:r>
            <a:r>
              <a:rPr lang="en-US" altLang="ko-KR" sz="1600" dirty="0"/>
              <a:t>Final.jar</a:t>
            </a:r>
            <a:r>
              <a:rPr lang="ko-KR" altLang="en-US" sz="1600" dirty="0"/>
              <a:t> 가  구할 수 없다면 </a:t>
            </a:r>
            <a:r>
              <a:rPr lang="en-US" altLang="ko-KR" sz="1600" dirty="0"/>
              <a:t>-&gt; </a:t>
            </a:r>
            <a:r>
              <a:rPr lang="ko-KR" altLang="en-US" sz="1600" dirty="0"/>
              <a:t>밑에 사항을 따라하세요</a:t>
            </a:r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r>
              <a:rPr lang="en-US" altLang="ko-KR" sz="1600" dirty="0"/>
              <a:t>Cd spark-2.4.5-bin-hadoop2.7/jars</a:t>
            </a:r>
            <a:br>
              <a:rPr lang="en-US" altLang="ko-KR" sz="1600" dirty="0"/>
            </a:br>
            <a:r>
              <a:rPr lang="en-US" altLang="ko-KR" sz="1600" dirty="0"/>
              <a:t>cp netty-all-4.1.17.Final.jar /home/bigdata/</a:t>
            </a:r>
            <a:br>
              <a:rPr lang="en-US" altLang="ko-KR" sz="1600" dirty="0"/>
            </a:br>
            <a:r>
              <a:rPr lang="en-US" altLang="ko-KR" sz="1600" dirty="0"/>
              <a:t>mv netty-all-4.1.17.Final.jar zeppelin~/lib/</a:t>
            </a:r>
          </a:p>
          <a:p>
            <a:pPr lvl="2"/>
            <a:endParaRPr lang="en-US" altLang="ko-KR" sz="1600" dirty="0"/>
          </a:p>
          <a:p>
            <a:pPr lvl="2"/>
            <a:r>
              <a:rPr lang="ko-KR" altLang="en-US" sz="1600" dirty="0"/>
              <a:t>그러면 </a:t>
            </a:r>
            <a:r>
              <a:rPr lang="ko-KR" altLang="en-US" sz="1600" dirty="0" err="1"/>
              <a:t>재플린에서</a:t>
            </a:r>
            <a:r>
              <a:rPr lang="ko-KR" altLang="en-US" sz="1600" dirty="0"/>
              <a:t> </a:t>
            </a:r>
            <a:r>
              <a:rPr lang="ko-KR" altLang="en-US" sz="1600" dirty="0" err="1"/>
              <a:t>실행시켯을때</a:t>
            </a:r>
            <a:r>
              <a:rPr lang="ko-KR" altLang="en-US" sz="1600" dirty="0"/>
              <a:t> 나오는 </a:t>
            </a:r>
            <a:r>
              <a:rPr lang="en-US" altLang="ko-KR" sz="1600" dirty="0" err="1"/>
              <a:t>io.netty</a:t>
            </a:r>
            <a:r>
              <a:rPr lang="ko-KR" altLang="en-US" sz="1600" dirty="0"/>
              <a:t>오류를 고칠 수 있습니다</a:t>
            </a:r>
            <a:r>
              <a:rPr lang="en-US" altLang="ko-KR" sz="1600" dirty="0"/>
              <a:t>.</a:t>
            </a:r>
          </a:p>
          <a:p>
            <a:pPr lvl="2"/>
            <a:endParaRPr lang="en-US" altLang="ko-KR" sz="1600" dirty="0"/>
          </a:p>
          <a:p>
            <a:pPr lvl="2"/>
            <a:r>
              <a:rPr lang="ko-KR" altLang="en-US" sz="1600" dirty="0"/>
              <a:t>만일 </a:t>
            </a:r>
            <a:r>
              <a:rPr lang="ko-KR" altLang="en-US" sz="1600" dirty="0" err="1"/>
              <a:t>재플린이</a:t>
            </a:r>
            <a:r>
              <a:rPr lang="ko-KR" altLang="en-US" sz="1600" dirty="0"/>
              <a:t> 아니더라도 다른 오류가 나고 오류를 </a:t>
            </a:r>
            <a:r>
              <a:rPr lang="ko-KR" altLang="en-US" sz="1600" dirty="0" err="1"/>
              <a:t>고치셧다면</a:t>
            </a:r>
            <a:r>
              <a:rPr lang="ko-KR" altLang="en-US" sz="1600" dirty="0"/>
              <a:t> 새로운 </a:t>
            </a:r>
            <a:r>
              <a:rPr lang="ko-KR" altLang="en-US" sz="1600" dirty="0" err="1"/>
              <a:t>후배들을위해</a:t>
            </a:r>
            <a:r>
              <a:rPr lang="ko-KR" altLang="en-US" sz="1600" dirty="0"/>
              <a:t> </a:t>
            </a:r>
            <a:r>
              <a:rPr lang="ko-KR" altLang="en-US" sz="1600" err="1"/>
              <a:t>수정을하여</a:t>
            </a:r>
            <a:r>
              <a:rPr lang="ko-KR" altLang="en-US" sz="1600"/>
              <a:t> 고쳐주세요</a:t>
            </a:r>
            <a:endParaRPr lang="en-US" altLang="ko-KR" sz="2400" dirty="0"/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184208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Zeppelin </a:t>
            </a:r>
            <a:r>
              <a:rPr lang="ko-KR" altLang="en-US" dirty="0"/>
              <a:t>설치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2EC34006-C180-436F-BD9D-D759311F2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Vim zeppelin-site.xml</a:t>
            </a:r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pPr lvl="1"/>
            <a:endParaRPr lang="en-US" altLang="ko-KR" sz="1800" dirty="0"/>
          </a:p>
          <a:p>
            <a:r>
              <a:rPr lang="ko-KR" altLang="en-US" sz="2200" dirty="0"/>
              <a:t>실행</a:t>
            </a:r>
            <a:endParaRPr lang="en-US" altLang="ko-KR" sz="2200" dirty="0"/>
          </a:p>
          <a:p>
            <a:endParaRPr lang="en-US" altLang="ko-KR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54E5DB-88AB-45C7-BC26-F9044FB3B0DE}"/>
              </a:ext>
            </a:extLst>
          </p:cNvPr>
          <p:cNvSpPr txBox="1"/>
          <p:nvPr/>
        </p:nvSpPr>
        <p:spPr>
          <a:xfrm>
            <a:off x="1025990" y="1844824"/>
            <a:ext cx="7596844" cy="2462213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&lt;property&gt;</a:t>
            </a:r>
            <a:endParaRPr lang="en-US" altLang="ko-KR" sz="1400" dirty="0">
              <a:solidFill>
                <a:srgbClr val="666666"/>
              </a:solidFill>
              <a:latin typeface="Noto Sans"/>
            </a:endParaRP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  &lt;name&gt;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zeppelin.server.addr</a:t>
            </a:r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&lt;/name&gt;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  &lt;value&gt;192.168.1.152&lt;/value&gt;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  &lt;description&gt;Server address&lt;/description&gt;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&lt;/property&gt;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 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&lt;property&gt;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  &lt;name&gt;</a:t>
            </a:r>
            <a:r>
              <a:rPr lang="en-US" altLang="ko-KR" sz="1400" dirty="0" err="1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zeppelin.server.port</a:t>
            </a:r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&lt;/name&gt;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  &lt;value&gt;8080&lt;/value&gt;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  &lt;description&gt;Server port&lt;/description&gt;</a:t>
            </a:r>
          </a:p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&lt;/property&gt;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40A217-F3B6-4F8E-B4ED-9A414013F6C9}"/>
              </a:ext>
            </a:extLst>
          </p:cNvPr>
          <p:cNvSpPr txBox="1"/>
          <p:nvPr/>
        </p:nvSpPr>
        <p:spPr>
          <a:xfrm>
            <a:off x="1024339" y="5102455"/>
            <a:ext cx="7596844" cy="307777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1F1F1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$~bin/zeppelin-daemon.sh start</a:t>
            </a:r>
          </a:p>
        </p:txBody>
      </p:sp>
    </p:spTree>
    <p:extLst>
      <p:ext uri="{BB962C8B-B14F-4D97-AF65-F5344CB8AC3E}">
        <p14:creationId xmlns:p14="http://schemas.microsoft.com/office/powerpoint/2010/main" val="591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10778</TotalTime>
  <Words>338</Words>
  <Application>Microsoft Office PowerPoint</Application>
  <PresentationFormat>화면 슬라이드 쇼(4:3)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HY헤드라인M</vt:lpstr>
      <vt:lpstr>Montserrat</vt:lpstr>
      <vt:lpstr>Noto Sans</vt:lpstr>
      <vt:lpstr>굴림</vt:lpstr>
      <vt:lpstr>맑은 고딕</vt:lpstr>
      <vt:lpstr>Arial</vt:lpstr>
      <vt:lpstr>Consolas</vt:lpstr>
      <vt:lpstr>Times New Roman</vt:lpstr>
      <vt:lpstr>Wingdings</vt:lpstr>
      <vt:lpstr>Default Theme</vt:lpstr>
      <vt:lpstr>빅데이터 가상머신 오류 수정</vt:lpstr>
      <vt:lpstr>Zeppelin 설치</vt:lpstr>
      <vt:lpstr>Zeppelin 로그인 기능 활성화</vt:lpstr>
      <vt:lpstr>Zeppelin 실행 오류 해결</vt:lpstr>
      <vt:lpstr>Zeppelin 설치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1234</dc:title>
  <dc:creator>Nineking</dc:creator>
  <cp:lastModifiedBy>한설 고</cp:lastModifiedBy>
  <cp:revision>562</cp:revision>
  <cp:lastPrinted>2016-11-01T07:29:09Z</cp:lastPrinted>
  <dcterms:created xsi:type="dcterms:W3CDTF">2013-09-09T21:16:08Z</dcterms:created>
  <dcterms:modified xsi:type="dcterms:W3CDTF">2020-03-16T01:39:06Z</dcterms:modified>
</cp:coreProperties>
</file>