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428" r:id="rId3"/>
    <p:sldId id="429" r:id="rId4"/>
    <p:sldId id="430" r:id="rId5"/>
    <p:sldId id="432" r:id="rId6"/>
    <p:sldId id="431" r:id="rId7"/>
    <p:sldId id="393" r:id="rId8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한설 고" initials="한고" lastIdx="2" clrIdx="1">
    <p:extLst>
      <p:ext uri="{19B8F6BF-5375-455C-9EA6-DF929625EA0E}">
        <p15:presenceInfo xmlns:p15="http://schemas.microsoft.com/office/powerpoint/2012/main" userId="2892c982dbaa564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5" autoAdjust="0"/>
    <p:restoredTop sz="86381" autoAdjust="0"/>
  </p:normalViewPr>
  <p:slideViewPr>
    <p:cSldViewPr>
      <p:cViewPr varScale="1">
        <p:scale>
          <a:sx n="111" d="100"/>
          <a:sy n="111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5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2020-03-15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 err="1">
                <a:latin typeface="HY헤드라인M"/>
                <a:ea typeface="HY헤드라인M"/>
              </a:rPr>
              <a:t>송희령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</a:t>
            </a:r>
            <a:r>
              <a:rPr lang="en-US" altLang="ko-KR" sz="1800" b="1" dirty="0" smtClean="0">
                <a:latin typeface="Arial"/>
                <a:ea typeface="굴림"/>
              </a:rPr>
              <a:t>yooatom2200@naver.com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3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8" r:id="rId7"/>
    <p:sldLayoutId id="2147483759" r:id="rId8"/>
    <p:sldLayoutId id="2147483760" r:id="rId9"/>
    <p:sldLayoutId id="2147483761" r:id="rId10"/>
    <p:sldLayoutId id="2147483745" r:id="rId11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an.go.kr/main/corona/" TargetMode="External"/><Relationship Id="rId2" Type="http://schemas.openxmlformats.org/officeDocument/2006/relationships/hyperlink" Target="https://www.cheonan.go.k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천안아산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코로나 데이터 수집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송희령</a:t>
            </a:r>
            <a:endParaRPr lang="en-US" altLang="ko-KR" dirty="0"/>
          </a:p>
          <a:p>
            <a:r>
              <a:rPr lang="en-US" altLang="ko-KR" dirty="0" smtClean="0"/>
              <a:t>20.03.16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2">
            <a:extLst>
              <a:ext uri="{FF2B5EF4-FFF2-40B4-BE49-F238E27FC236}">
                <a16:creationId xmlns:a16="http://schemas.microsoft.com/office/drawing/2014/main" id="{0371F4DB-13CD-47C3-B2A8-AE9E160A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천안</a:t>
            </a:r>
            <a:r>
              <a:rPr lang="en-US" altLang="ko-KR" dirty="0" smtClean="0"/>
              <a:t>*</a:t>
            </a:r>
            <a:r>
              <a:rPr lang="ko-KR" altLang="en-US" dirty="0" smtClean="0"/>
              <a:t>아산 코로나 데이터 </a:t>
            </a:r>
            <a:r>
              <a:rPr lang="en-US" altLang="ko-KR" dirty="0" smtClean="0"/>
              <a:t>:</a:t>
            </a:r>
          </a:p>
          <a:p>
            <a:pPr lvl="1"/>
            <a:r>
              <a:rPr lang="ko-KR" altLang="en-US" dirty="0" smtClean="0"/>
              <a:t>각 지자체 홈페이지 참조</a:t>
            </a:r>
            <a:endParaRPr lang="en-US" altLang="ko-KR" dirty="0"/>
          </a:p>
          <a:p>
            <a:pPr lvl="2"/>
            <a:r>
              <a:rPr lang="ko-KR" altLang="en-US" dirty="0" smtClean="0"/>
              <a:t>천안시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://www.cheonan.go.kr</a:t>
            </a:r>
            <a:r>
              <a:rPr lang="en-US" altLang="ko-KR" dirty="0" smtClean="0">
                <a:hlinkClick r:id="rId2"/>
              </a:rPr>
              <a:t>/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아산시 </a:t>
            </a:r>
            <a:r>
              <a:rPr lang="en-US" altLang="ko-KR" dirty="0" smtClean="0"/>
              <a:t>: </a:t>
            </a:r>
            <a:r>
              <a:rPr lang="en-US" altLang="ko-KR" dirty="0">
                <a:hlinkClick r:id="rId3"/>
              </a:rPr>
              <a:t>https://www.asan.go.kr/main/corona/</a:t>
            </a:r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코로나 데이터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24944"/>
            <a:ext cx="4110750" cy="2088232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697" y="4060278"/>
            <a:ext cx="4355976" cy="2264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05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코로나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8675" y="1052513"/>
            <a:ext cx="7991475" cy="5272087"/>
          </a:xfrm>
        </p:spPr>
        <p:txBody>
          <a:bodyPr/>
          <a:lstStyle/>
          <a:p>
            <a:r>
              <a:rPr lang="ko-KR" altLang="en-US" dirty="0" smtClean="0"/>
              <a:t>천안 코로나 환자 </a:t>
            </a:r>
            <a:r>
              <a:rPr lang="en-US" altLang="ko-KR" dirty="0" smtClean="0"/>
              <a:t>:</a:t>
            </a:r>
            <a:r>
              <a:rPr lang="ko-KR" altLang="en-US" dirty="0" smtClean="0"/>
              <a:t> </a:t>
            </a:r>
            <a:r>
              <a:rPr lang="en-US" altLang="ko-KR" dirty="0" smtClean="0"/>
              <a:t>97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2020-03-15 15:30 </a:t>
            </a:r>
            <a:r>
              <a:rPr lang="ko-KR" altLang="en-US" dirty="0" smtClean="0"/>
              <a:t>기준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r>
              <a:rPr lang="ko-KR" altLang="en-US" dirty="0" smtClean="0"/>
              <a:t>아산 코로나 환자 </a:t>
            </a:r>
            <a:r>
              <a:rPr lang="en-US" altLang="ko-KR" dirty="0" smtClean="0"/>
              <a:t>: 9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2020-03-15 08:30</a:t>
            </a:r>
            <a:r>
              <a:rPr lang="ko-KR" altLang="en-US" dirty="0" smtClean="0"/>
              <a:t> 기준</a:t>
            </a: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27" y="2060848"/>
            <a:ext cx="5543600" cy="1029021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3" y="4365104"/>
            <a:ext cx="5447645" cy="133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9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4861538" cy="318039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코로나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페이지에 게시된 </a:t>
            </a:r>
            <a:r>
              <a:rPr lang="ko-KR" altLang="en-US" dirty="0" err="1" smtClean="0"/>
              <a:t>확진자</a:t>
            </a:r>
            <a:r>
              <a:rPr lang="ko-KR" altLang="en-US" dirty="0" smtClean="0"/>
              <a:t> 정보를 엑셀에 저장</a:t>
            </a:r>
            <a:endParaRPr lang="ko-KR" altLang="en-US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356" y="3920600"/>
            <a:ext cx="5482925" cy="2116708"/>
          </a:xfrm>
          <a:prstGeom prst="rect">
            <a:avLst/>
          </a:prstGeom>
        </p:spPr>
      </p:pic>
      <p:sp>
        <p:nvSpPr>
          <p:cNvPr id="8" name="아래쪽 화살표 7"/>
          <p:cNvSpPr/>
          <p:nvPr/>
        </p:nvSpPr>
        <p:spPr>
          <a:xfrm rot="16200000">
            <a:off x="3006325" y="4222870"/>
            <a:ext cx="648072" cy="864096"/>
          </a:xfrm>
          <a:prstGeom prst="down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415540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코로나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색인 프로그램에 입력하기 위해서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dirty="0" smtClean="0"/>
              <a:t>정확한 주소 필요</a:t>
            </a:r>
            <a:endParaRPr lang="en-US" altLang="ko-KR" dirty="0" smtClean="0"/>
          </a:p>
          <a:p>
            <a:r>
              <a:rPr lang="ko-KR" altLang="en-US" dirty="0" smtClean="0"/>
              <a:t>프로그램에 맞게 셀 순서 수정</a:t>
            </a:r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636912"/>
            <a:ext cx="3816424" cy="400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5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코로나 데이터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엑셀 데이터를 프로그램에 맞게 수정 및 색인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98589"/>
            <a:ext cx="4896544" cy="212508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909" y="3069114"/>
            <a:ext cx="5023011" cy="2555859"/>
          </a:xfrm>
          <a:prstGeom prst="rect">
            <a:avLst/>
          </a:prstGeom>
        </p:spPr>
      </p:pic>
      <p:sp>
        <p:nvSpPr>
          <p:cNvPr id="6" name="아래쪽 화살표 5"/>
          <p:cNvSpPr/>
          <p:nvPr/>
        </p:nvSpPr>
        <p:spPr>
          <a:xfrm rot="16200000">
            <a:off x="3023828" y="4144015"/>
            <a:ext cx="648072" cy="864096"/>
          </a:xfrm>
          <a:prstGeom prst="down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kumimoji="1" lang="ko-KR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latin typeface="Times New Roman"/>
              <a:ea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224300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675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10369</TotalTime>
  <Words>81</Words>
  <Application>Microsoft Office PowerPoint</Application>
  <PresentationFormat>화면 슬라이드 쇼(4:3)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HY헤드라인M</vt:lpstr>
      <vt:lpstr>굴림</vt:lpstr>
      <vt:lpstr>맑은 고딕</vt:lpstr>
      <vt:lpstr>Arial</vt:lpstr>
      <vt:lpstr>Times New Roman</vt:lpstr>
      <vt:lpstr>Wingdings</vt:lpstr>
      <vt:lpstr>Default Theme</vt:lpstr>
      <vt:lpstr>천안아산 코로나 데이터 수집</vt:lpstr>
      <vt:lpstr>코로나 데이터</vt:lpstr>
      <vt:lpstr>코로나 데이터</vt:lpstr>
      <vt:lpstr>코로나 데이터</vt:lpstr>
      <vt:lpstr>코로나 데이터</vt:lpstr>
      <vt:lpstr>코로나 데이터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1234</dc:title>
  <dc:creator>Nineking</dc:creator>
  <cp:lastModifiedBy>송희령</cp:lastModifiedBy>
  <cp:revision>499</cp:revision>
  <cp:lastPrinted>2016-11-01T07:29:09Z</cp:lastPrinted>
  <dcterms:created xsi:type="dcterms:W3CDTF">2013-09-09T21:16:08Z</dcterms:created>
  <dcterms:modified xsi:type="dcterms:W3CDTF">2020-03-15T16:54:33Z</dcterms:modified>
</cp:coreProperties>
</file>