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56" r:id="rId2"/>
    <p:sldId id="428" r:id="rId3"/>
    <p:sldId id="429" r:id="rId4"/>
    <p:sldId id="430" r:id="rId5"/>
    <p:sldId id="431" r:id="rId6"/>
    <p:sldId id="393" r:id="rId7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/>
  <p:cmAuthor id="2" name="한설 고" initials="한고" lastIdx="2" clrIdx="1">
    <p:extLst>
      <p:ext uri="{19B8F6BF-5375-455C-9EA6-DF929625EA0E}">
        <p15:presenceInfo xmlns:p15="http://schemas.microsoft.com/office/powerpoint/2012/main" userId="2892c982dbaa56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381" autoAdjust="0"/>
  </p:normalViewPr>
  <p:slideViewPr>
    <p:cSldViewPr>
      <p:cViewPr varScale="1">
        <p:scale>
          <a:sx n="94" d="100"/>
          <a:sy n="94" d="100"/>
        </p:scale>
        <p:origin x="9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2020-04-16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고한설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rhgkstjf@naver.com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고한설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rhgkstjf@naver.com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웹 시각화 툴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고한설</a:t>
            </a:r>
            <a:endParaRPr lang="en-US" altLang="ko-KR" dirty="0"/>
          </a:p>
          <a:p>
            <a:r>
              <a:rPr lang="en-US" altLang="ko-KR" dirty="0"/>
              <a:t>20.04.15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Options</a:t>
            </a:r>
          </a:p>
          <a:p>
            <a:pPr lvl="1"/>
            <a:r>
              <a:rPr lang="ko-KR" altLang="en-US" dirty="0"/>
              <a:t>일정 시간 실행되게끔 하는 옵션</a:t>
            </a:r>
            <a:r>
              <a:rPr lang="en-US" altLang="ko-KR" dirty="0"/>
              <a:t>x</a:t>
            </a:r>
          </a:p>
          <a:p>
            <a:pPr lvl="2"/>
            <a:r>
              <a:rPr lang="en-US" altLang="ko-KR" dirty="0" err="1"/>
              <a:t>Scan_frequency</a:t>
            </a:r>
            <a:endParaRPr lang="en-US" altLang="ko-KR" dirty="0"/>
          </a:p>
          <a:p>
            <a:pPr lvl="3"/>
            <a:r>
              <a:rPr lang="ko-KR" altLang="en-US" dirty="0"/>
              <a:t>갱신된 파일이 있는지 확인하는 빈도 수 설정</a:t>
            </a:r>
            <a:endParaRPr lang="en-US" altLang="ko-KR" dirty="0"/>
          </a:p>
          <a:p>
            <a:pPr lvl="3"/>
            <a:r>
              <a:rPr lang="ko-KR" altLang="en-US" dirty="0"/>
              <a:t>컴퓨터의 부하를 막기에 유용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해결책</a:t>
            </a:r>
            <a:endParaRPr lang="en-US" altLang="ko-KR" dirty="0"/>
          </a:p>
          <a:p>
            <a:pPr lvl="2"/>
            <a:r>
              <a:rPr lang="ko-KR" altLang="en-US" dirty="0"/>
              <a:t>교회 서버 부하방지를 위해 스크립트로 백업하기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 err="1"/>
              <a:t>Filebeat</a:t>
            </a:r>
            <a:r>
              <a:rPr lang="ko-KR" altLang="en-US" dirty="0"/>
              <a:t>를 일정 시간에만 </a:t>
            </a:r>
            <a:r>
              <a:rPr lang="ko-KR" altLang="en-US" dirty="0" err="1"/>
              <a:t>켯다가</a:t>
            </a:r>
            <a:r>
              <a:rPr lang="ko-KR" altLang="en-US" dirty="0"/>
              <a:t> </a:t>
            </a:r>
            <a:r>
              <a:rPr lang="ko-KR" altLang="en-US" dirty="0" err="1"/>
              <a:t>꺼주기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수동</a:t>
            </a:r>
            <a:r>
              <a:rPr lang="en-US" altLang="ko-KR" dirty="0"/>
              <a:t>)</a:t>
            </a:r>
            <a:br>
              <a:rPr lang="en-US" altLang="ko-KR" dirty="0"/>
            </a:br>
            <a:endParaRPr lang="en-US" altLang="ko-KR" dirty="0"/>
          </a:p>
          <a:p>
            <a:pPr lvl="2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Filebeat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507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Apache ECHARTS</a:t>
            </a:r>
          </a:p>
          <a:p>
            <a:pPr lvl="1"/>
            <a:r>
              <a:rPr lang="ko-KR" altLang="en-US" dirty="0"/>
              <a:t>웹 상에서 수백만의 데이터 시각화 가능</a:t>
            </a:r>
            <a:endParaRPr lang="en-US" altLang="ko-KR" dirty="0"/>
          </a:p>
          <a:p>
            <a:pPr lvl="1"/>
            <a:r>
              <a:rPr lang="en-US" altLang="ko-KR" dirty="0"/>
              <a:t>V4.0</a:t>
            </a:r>
            <a:r>
              <a:rPr lang="ko-KR" altLang="en-US" dirty="0"/>
              <a:t>이후 스트리밍 데이터 기능 제공</a:t>
            </a:r>
            <a:endParaRPr lang="en-US" altLang="ko-KR" dirty="0"/>
          </a:p>
          <a:p>
            <a:pPr lvl="2"/>
            <a:r>
              <a:rPr lang="en-US" altLang="ko-KR" dirty="0"/>
              <a:t>WebSocket</a:t>
            </a:r>
            <a:r>
              <a:rPr lang="ko-KR" altLang="en-US" dirty="0"/>
              <a:t>에서 </a:t>
            </a:r>
            <a:r>
              <a:rPr lang="ko-KR" altLang="en-US" dirty="0" err="1"/>
              <a:t>로드된만큼의</a:t>
            </a:r>
            <a:r>
              <a:rPr lang="ko-KR" altLang="en-US" dirty="0"/>
              <a:t> 데이터 렌더링 가능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모바일 최적화</a:t>
            </a:r>
            <a:endParaRPr lang="en-US" altLang="ko-KR" dirty="0"/>
          </a:p>
          <a:p>
            <a:pPr lvl="1"/>
            <a:r>
              <a:rPr lang="ko-KR" altLang="en-US" dirty="0"/>
              <a:t>플랫폼 간 지원</a:t>
            </a:r>
            <a:endParaRPr lang="en-US" altLang="ko-KR" dirty="0"/>
          </a:p>
          <a:p>
            <a:pPr lvl="2"/>
            <a:r>
              <a:rPr lang="en-US" altLang="ko-KR" dirty="0" err="1"/>
              <a:t>Pyecharts</a:t>
            </a:r>
            <a:r>
              <a:rPr lang="en-US" altLang="ko-KR" dirty="0"/>
              <a:t> Python , </a:t>
            </a:r>
            <a:r>
              <a:rPr lang="en-US" altLang="ko-KR" dirty="0" err="1"/>
              <a:t>rechars</a:t>
            </a:r>
            <a:r>
              <a:rPr lang="en-US" altLang="ko-KR" dirty="0"/>
              <a:t> R</a:t>
            </a:r>
            <a:r>
              <a:rPr lang="ko-KR" altLang="en-US" dirty="0"/>
              <a:t> 등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대화식 데이터 탐색 가능 및 동적 데이터 시각화</a:t>
            </a:r>
            <a:br>
              <a:rPr lang="en-US" altLang="ko-KR" dirty="0"/>
            </a:br>
            <a:endParaRPr lang="en-US" altLang="ko-KR" dirty="0"/>
          </a:p>
          <a:p>
            <a:pPr lvl="2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시각화 툴</a:t>
            </a:r>
          </a:p>
        </p:txBody>
      </p:sp>
    </p:spTree>
    <p:extLst>
      <p:ext uri="{BB962C8B-B14F-4D97-AF65-F5344CB8AC3E}">
        <p14:creationId xmlns:p14="http://schemas.microsoft.com/office/powerpoint/2010/main" val="401942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Apache ECHARTS</a:t>
            </a:r>
          </a:p>
          <a:p>
            <a:pPr marL="457200" lvl="1" indent="0">
              <a:buNone/>
            </a:pPr>
            <a:br>
              <a:rPr lang="en-US" altLang="ko-KR" dirty="0"/>
            </a:br>
            <a:endParaRPr lang="en-US" altLang="ko-KR" dirty="0"/>
          </a:p>
          <a:p>
            <a:pPr lvl="2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시각화 툴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4E6A1EA-E02E-4942-ABB0-9BDEFCD42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247" y="2657350"/>
            <a:ext cx="2816962" cy="248291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5A173D6-1421-43A0-BE6A-0F3FA106A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792" y="1359877"/>
            <a:ext cx="36548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3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Folium</a:t>
            </a:r>
          </a:p>
          <a:p>
            <a:pPr lvl="1"/>
            <a:r>
              <a:rPr lang="en-US" altLang="ko-KR" dirty="0"/>
              <a:t>Leaflet.js </a:t>
            </a:r>
            <a:r>
              <a:rPr lang="ko-KR" altLang="en-US" dirty="0"/>
              <a:t>기반으로 지도를 그려줍니다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모바일에서 쓸 수 </a:t>
            </a:r>
            <a:r>
              <a:rPr lang="ko-KR" altLang="en-US" dirty="0" err="1"/>
              <a:t>있을만큼</a:t>
            </a:r>
            <a:r>
              <a:rPr lang="ko-KR" altLang="en-US" dirty="0"/>
              <a:t> 가볍습니다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Pandas</a:t>
            </a:r>
            <a:r>
              <a:rPr lang="ko-KR" altLang="en-US" dirty="0"/>
              <a:t>와 연동이 되어 간편합니다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Apache ECHARTS</a:t>
            </a:r>
            <a:r>
              <a:rPr lang="ko-KR" altLang="en-US" dirty="0"/>
              <a:t>도 좋지만 아직 </a:t>
            </a:r>
            <a:r>
              <a:rPr lang="en-US" altLang="ko-KR" dirty="0"/>
              <a:t>python </a:t>
            </a:r>
            <a:r>
              <a:rPr lang="ko-KR" altLang="en-US" dirty="0"/>
              <a:t>에 대한 정보가 많이 없어서 </a:t>
            </a:r>
            <a:r>
              <a:rPr lang="en-US" altLang="ko-KR" dirty="0"/>
              <a:t>java script </a:t>
            </a:r>
            <a:r>
              <a:rPr lang="ko-KR" altLang="en-US" dirty="0"/>
              <a:t>로 </a:t>
            </a:r>
            <a:r>
              <a:rPr lang="ko-KR" altLang="en-US" dirty="0" err="1"/>
              <a:t>짜야합니다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저도 </a:t>
            </a:r>
            <a:r>
              <a:rPr lang="en-US" altLang="ko-KR" dirty="0"/>
              <a:t>Folium</a:t>
            </a:r>
            <a:r>
              <a:rPr lang="ko-KR" altLang="en-US" dirty="0"/>
              <a:t>으로 시각화를 만들어서 </a:t>
            </a:r>
            <a:r>
              <a:rPr lang="en-US" altLang="ko-KR" dirty="0"/>
              <a:t>html</a:t>
            </a:r>
            <a:r>
              <a:rPr lang="ko-KR" altLang="en-US" dirty="0"/>
              <a:t>파일로 만들어 올리는 것이 좋을 것 같습니다</a:t>
            </a:r>
            <a:r>
              <a:rPr lang="en-US" altLang="ko-KR" dirty="0"/>
              <a:t>.</a:t>
            </a:r>
            <a:br>
              <a:rPr lang="en-US" altLang="ko-KR" dirty="0"/>
            </a:br>
            <a:endParaRPr lang="en-US" altLang="ko-KR" dirty="0"/>
          </a:p>
          <a:p>
            <a:pPr lvl="2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시각화 툴</a:t>
            </a:r>
          </a:p>
        </p:txBody>
      </p:sp>
    </p:spTree>
    <p:extLst>
      <p:ext uri="{BB962C8B-B14F-4D97-AF65-F5344CB8AC3E}">
        <p14:creationId xmlns:p14="http://schemas.microsoft.com/office/powerpoint/2010/main" val="352295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10738</TotalTime>
  <Words>148</Words>
  <Application>Microsoft Office PowerPoint</Application>
  <PresentationFormat>화면 슬라이드 쇼(4:3)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HY헤드라인M</vt:lpstr>
      <vt:lpstr>굴림</vt:lpstr>
      <vt:lpstr>맑은 고딕</vt:lpstr>
      <vt:lpstr>Arial</vt:lpstr>
      <vt:lpstr>Times New Roman</vt:lpstr>
      <vt:lpstr>Wingdings</vt:lpstr>
      <vt:lpstr>Default Theme</vt:lpstr>
      <vt:lpstr>웹 시각화 툴</vt:lpstr>
      <vt:lpstr>Filebeat</vt:lpstr>
      <vt:lpstr>시각화 툴</vt:lpstr>
      <vt:lpstr>시각화 툴</vt:lpstr>
      <vt:lpstr>시각화 툴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1234</dc:title>
  <dc:creator>Nineking</dc:creator>
  <cp:lastModifiedBy>한설 고</cp:lastModifiedBy>
  <cp:revision>567</cp:revision>
  <cp:lastPrinted>2016-11-01T07:29:09Z</cp:lastPrinted>
  <dcterms:created xsi:type="dcterms:W3CDTF">2013-09-09T21:16:08Z</dcterms:created>
  <dcterms:modified xsi:type="dcterms:W3CDTF">2020-04-16T02:21:33Z</dcterms:modified>
</cp:coreProperties>
</file>